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73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71" r:id="rId16"/>
    <p:sldId id="272" r:id="rId17"/>
    <p:sldId id="274" r:id="rId18"/>
    <p:sldId id="275" r:id="rId19"/>
    <p:sldId id="276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>
      <p:cViewPr>
        <p:scale>
          <a:sx n="66" d="100"/>
          <a:sy n="66" d="100"/>
        </p:scale>
        <p:origin x="117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50FC7-7EFF-4BBB-936A-3EB976AE18C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3AAA51-42B5-4874-945B-91A6A8F0FD0D}">
      <dgm:prSet/>
      <dgm:spPr/>
      <dgm:t>
        <a:bodyPr/>
        <a:lstStyle/>
        <a:p>
          <a:r>
            <a:rPr lang="en-US" b="1"/>
            <a:t>Week 1:</a:t>
          </a:r>
          <a:endParaRPr lang="en-US"/>
        </a:p>
      </dgm:t>
    </dgm:pt>
    <dgm:pt modelId="{21188889-571F-4A3C-BFC2-572573B1B908}" type="parTrans" cxnId="{EEEBB455-71D6-45FE-85A0-ACD4488ADA9D}">
      <dgm:prSet/>
      <dgm:spPr/>
      <dgm:t>
        <a:bodyPr/>
        <a:lstStyle/>
        <a:p>
          <a:endParaRPr lang="en-US"/>
        </a:p>
      </dgm:t>
    </dgm:pt>
    <dgm:pt modelId="{E2F62884-662A-4CCC-A9C1-C710D997516E}" type="sibTrans" cxnId="{EEEBB455-71D6-45FE-85A0-ACD4488ADA9D}">
      <dgm:prSet/>
      <dgm:spPr/>
      <dgm:t>
        <a:bodyPr/>
        <a:lstStyle/>
        <a:p>
          <a:endParaRPr lang="en-US"/>
        </a:p>
      </dgm:t>
    </dgm:pt>
    <dgm:pt modelId="{2591B3A6-19EC-43F0-854D-669D1A27A616}">
      <dgm:prSet/>
      <dgm:spPr/>
      <dgm:t>
        <a:bodyPr/>
        <a:lstStyle/>
        <a:p>
          <a:r>
            <a:rPr lang="en-US"/>
            <a:t>Entity-Relationship Diagram (ERD)</a:t>
          </a:r>
        </a:p>
      </dgm:t>
    </dgm:pt>
    <dgm:pt modelId="{7D7CDD19-54A8-447F-AAA0-583D89E0109A}" type="parTrans" cxnId="{4C36CD31-8EE8-4CC5-B4AB-4F5F53BB6732}">
      <dgm:prSet/>
      <dgm:spPr/>
      <dgm:t>
        <a:bodyPr/>
        <a:lstStyle/>
        <a:p>
          <a:endParaRPr lang="en-US"/>
        </a:p>
      </dgm:t>
    </dgm:pt>
    <dgm:pt modelId="{9D7890BB-957C-44A3-B6C4-5FF1CFBA2DA2}" type="sibTrans" cxnId="{4C36CD31-8EE8-4CC5-B4AB-4F5F53BB6732}">
      <dgm:prSet/>
      <dgm:spPr/>
      <dgm:t>
        <a:bodyPr/>
        <a:lstStyle/>
        <a:p>
          <a:endParaRPr lang="en-US"/>
        </a:p>
      </dgm:t>
    </dgm:pt>
    <dgm:pt modelId="{32D4D275-64E3-4ADB-B097-490DE4CD2B5A}">
      <dgm:prSet/>
      <dgm:spPr/>
      <dgm:t>
        <a:bodyPr/>
        <a:lstStyle/>
        <a:p>
          <a:r>
            <a:rPr lang="en-US"/>
            <a:t>Schema</a:t>
          </a:r>
        </a:p>
      </dgm:t>
    </dgm:pt>
    <dgm:pt modelId="{1939607B-CDFD-4CD5-A43D-7AC4E671DB7F}" type="parTrans" cxnId="{31364510-4444-4F18-B200-97927B5CD5DD}">
      <dgm:prSet/>
      <dgm:spPr/>
      <dgm:t>
        <a:bodyPr/>
        <a:lstStyle/>
        <a:p>
          <a:endParaRPr lang="en-US"/>
        </a:p>
      </dgm:t>
    </dgm:pt>
    <dgm:pt modelId="{986A5E25-7CAD-4D7D-A83A-E2EF61C90952}" type="sibTrans" cxnId="{31364510-4444-4F18-B200-97927B5CD5DD}">
      <dgm:prSet/>
      <dgm:spPr/>
      <dgm:t>
        <a:bodyPr/>
        <a:lstStyle/>
        <a:p>
          <a:endParaRPr lang="en-US"/>
        </a:p>
      </dgm:t>
    </dgm:pt>
    <dgm:pt modelId="{72E9DAEE-A07D-4F5E-9848-B8348D856335}">
      <dgm:prSet/>
      <dgm:spPr/>
      <dgm:t>
        <a:bodyPr/>
        <a:lstStyle/>
        <a:p>
          <a:r>
            <a:rPr lang="en-US"/>
            <a:t>Review</a:t>
          </a:r>
        </a:p>
      </dgm:t>
    </dgm:pt>
    <dgm:pt modelId="{D4811A56-BE72-438A-A139-1A815E5AFEA8}" type="parTrans" cxnId="{79CEB379-E661-4A47-A3AD-CDDC97B17AF3}">
      <dgm:prSet/>
      <dgm:spPr/>
      <dgm:t>
        <a:bodyPr/>
        <a:lstStyle/>
        <a:p>
          <a:endParaRPr lang="en-US"/>
        </a:p>
      </dgm:t>
    </dgm:pt>
    <dgm:pt modelId="{1BB6EA78-3BFE-438C-B0B1-2290CD561A2B}" type="sibTrans" cxnId="{79CEB379-E661-4A47-A3AD-CDDC97B17AF3}">
      <dgm:prSet/>
      <dgm:spPr/>
      <dgm:t>
        <a:bodyPr/>
        <a:lstStyle/>
        <a:p>
          <a:endParaRPr lang="en-US"/>
        </a:p>
      </dgm:t>
    </dgm:pt>
    <dgm:pt modelId="{FF7D8744-9069-4030-B30D-50E34E6277AD}">
      <dgm:prSet/>
      <dgm:spPr/>
      <dgm:t>
        <a:bodyPr/>
        <a:lstStyle/>
        <a:p>
          <a:r>
            <a:rPr lang="en-US" b="1"/>
            <a:t>Week 2:</a:t>
          </a:r>
          <a:endParaRPr lang="en-US"/>
        </a:p>
      </dgm:t>
    </dgm:pt>
    <dgm:pt modelId="{29FD3860-93A4-4D9A-96C1-285D147FE517}" type="parTrans" cxnId="{0FF37E0E-C21D-45F1-9DC4-59A0EF63BCFB}">
      <dgm:prSet/>
      <dgm:spPr/>
      <dgm:t>
        <a:bodyPr/>
        <a:lstStyle/>
        <a:p>
          <a:endParaRPr lang="en-US"/>
        </a:p>
      </dgm:t>
    </dgm:pt>
    <dgm:pt modelId="{C5FBF4F2-75E8-4FE6-98C7-A810BE95B569}" type="sibTrans" cxnId="{0FF37E0E-C21D-45F1-9DC4-59A0EF63BCFB}">
      <dgm:prSet/>
      <dgm:spPr/>
      <dgm:t>
        <a:bodyPr/>
        <a:lstStyle/>
        <a:p>
          <a:endParaRPr lang="en-US"/>
        </a:p>
      </dgm:t>
    </dgm:pt>
    <dgm:pt modelId="{D0A3A721-A0B1-459C-B1AF-669FFFD07C25}">
      <dgm:prSet/>
      <dgm:spPr/>
      <dgm:t>
        <a:bodyPr/>
        <a:lstStyle/>
        <a:p>
          <a:r>
            <a:rPr lang="en-US"/>
            <a:t>Database Creation in MSSQL</a:t>
          </a:r>
        </a:p>
      </dgm:t>
    </dgm:pt>
    <dgm:pt modelId="{2FB676C4-0550-488F-9EFA-4A9A1B4A2D98}" type="parTrans" cxnId="{532DF521-A66D-4138-B208-0D53023B1073}">
      <dgm:prSet/>
      <dgm:spPr/>
      <dgm:t>
        <a:bodyPr/>
        <a:lstStyle/>
        <a:p>
          <a:endParaRPr lang="en-US"/>
        </a:p>
      </dgm:t>
    </dgm:pt>
    <dgm:pt modelId="{CF855F54-AC91-4862-BBAE-608C148A1496}" type="sibTrans" cxnId="{532DF521-A66D-4138-B208-0D53023B1073}">
      <dgm:prSet/>
      <dgm:spPr/>
      <dgm:t>
        <a:bodyPr/>
        <a:lstStyle/>
        <a:p>
          <a:endParaRPr lang="en-US"/>
        </a:p>
      </dgm:t>
    </dgm:pt>
    <dgm:pt modelId="{87C7144B-3C36-45CF-A2F6-0F99832FC2AE}">
      <dgm:prSet/>
      <dgm:spPr/>
      <dgm:t>
        <a:bodyPr/>
        <a:lstStyle/>
        <a:p>
          <a:r>
            <a:rPr lang="en-US"/>
            <a:t>Gathering Business Information</a:t>
          </a:r>
        </a:p>
      </dgm:t>
    </dgm:pt>
    <dgm:pt modelId="{DFA56105-7021-4DC3-B9CD-947A700584CC}" type="parTrans" cxnId="{CBEDA84B-D6AE-406A-895E-1A826EF68F47}">
      <dgm:prSet/>
      <dgm:spPr/>
      <dgm:t>
        <a:bodyPr/>
        <a:lstStyle/>
        <a:p>
          <a:endParaRPr lang="en-US"/>
        </a:p>
      </dgm:t>
    </dgm:pt>
    <dgm:pt modelId="{6AC741E9-5986-4DBE-A31A-BEBCDCCB8014}" type="sibTrans" cxnId="{CBEDA84B-D6AE-406A-895E-1A826EF68F47}">
      <dgm:prSet/>
      <dgm:spPr/>
      <dgm:t>
        <a:bodyPr/>
        <a:lstStyle/>
        <a:p>
          <a:endParaRPr lang="en-US"/>
        </a:p>
      </dgm:t>
    </dgm:pt>
    <dgm:pt modelId="{EAF1CC30-EDCC-47AB-A115-49CB849851A5}">
      <dgm:prSet/>
      <dgm:spPr/>
      <dgm:t>
        <a:bodyPr/>
        <a:lstStyle/>
        <a:p>
          <a:r>
            <a:rPr lang="en-US"/>
            <a:t>Review</a:t>
          </a:r>
        </a:p>
      </dgm:t>
    </dgm:pt>
    <dgm:pt modelId="{A7F3EDDB-5AC1-4765-97C9-243CA7A76DA3}" type="parTrans" cxnId="{C329E49C-F2D2-4662-9727-B9C881ACD975}">
      <dgm:prSet/>
      <dgm:spPr/>
      <dgm:t>
        <a:bodyPr/>
        <a:lstStyle/>
        <a:p>
          <a:endParaRPr lang="en-US"/>
        </a:p>
      </dgm:t>
    </dgm:pt>
    <dgm:pt modelId="{ED37979F-12EB-4D84-A35E-137A612C05C2}" type="sibTrans" cxnId="{C329E49C-F2D2-4662-9727-B9C881ACD975}">
      <dgm:prSet/>
      <dgm:spPr/>
      <dgm:t>
        <a:bodyPr/>
        <a:lstStyle/>
        <a:p>
          <a:endParaRPr lang="en-US"/>
        </a:p>
      </dgm:t>
    </dgm:pt>
    <dgm:pt modelId="{964CB955-346E-4040-A7B9-56F4FC7CE6A5}">
      <dgm:prSet/>
      <dgm:spPr/>
      <dgm:t>
        <a:bodyPr/>
        <a:lstStyle/>
        <a:p>
          <a:r>
            <a:rPr lang="en-US" b="1"/>
            <a:t>Week 3:</a:t>
          </a:r>
          <a:endParaRPr lang="en-US"/>
        </a:p>
      </dgm:t>
    </dgm:pt>
    <dgm:pt modelId="{1FC4BE43-E1B7-43FA-861A-78F53DB8AAC9}" type="parTrans" cxnId="{3F3ABC76-72A1-475B-90D4-83C89232D40C}">
      <dgm:prSet/>
      <dgm:spPr/>
      <dgm:t>
        <a:bodyPr/>
        <a:lstStyle/>
        <a:p>
          <a:endParaRPr lang="en-US"/>
        </a:p>
      </dgm:t>
    </dgm:pt>
    <dgm:pt modelId="{A2CDA142-74CD-49F7-AEFE-2737CB99AADF}" type="sibTrans" cxnId="{3F3ABC76-72A1-475B-90D4-83C89232D40C}">
      <dgm:prSet/>
      <dgm:spPr/>
      <dgm:t>
        <a:bodyPr/>
        <a:lstStyle/>
        <a:p>
          <a:endParaRPr lang="en-US"/>
        </a:p>
      </dgm:t>
    </dgm:pt>
    <dgm:pt modelId="{82A8C2DC-80E4-4975-8114-E0CCD46387EF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52C88CAC-8AF1-4E12-9A78-782B3CB47EF2}" type="parTrans" cxnId="{7B627972-FA11-434E-AF2F-A610F22238B4}">
      <dgm:prSet/>
      <dgm:spPr/>
      <dgm:t>
        <a:bodyPr/>
        <a:lstStyle/>
        <a:p>
          <a:endParaRPr lang="en-US"/>
        </a:p>
      </dgm:t>
    </dgm:pt>
    <dgm:pt modelId="{3B0D82C1-1A64-4E30-BCB7-E77F8280914F}" type="sibTrans" cxnId="{7B627972-FA11-434E-AF2F-A610F22238B4}">
      <dgm:prSet/>
      <dgm:spPr/>
      <dgm:t>
        <a:bodyPr/>
        <a:lstStyle/>
        <a:p>
          <a:endParaRPr lang="en-US"/>
        </a:p>
      </dgm:t>
    </dgm:pt>
    <dgm:pt modelId="{5006DE1E-E456-49C3-A4E2-ACE62E19D10E}">
      <dgm:prSet/>
      <dgm:spPr/>
      <dgm:t>
        <a:bodyPr/>
        <a:lstStyle/>
        <a:p>
          <a:r>
            <a:rPr lang="en-US"/>
            <a:t>Data Warehouse</a:t>
          </a:r>
        </a:p>
      </dgm:t>
    </dgm:pt>
    <dgm:pt modelId="{1EF16AF3-1ACE-4DF3-A903-05BE628DA6DC}" type="parTrans" cxnId="{CB388318-846E-4007-B686-99DF9F0401E6}">
      <dgm:prSet/>
      <dgm:spPr/>
      <dgm:t>
        <a:bodyPr/>
        <a:lstStyle/>
        <a:p>
          <a:endParaRPr lang="en-US"/>
        </a:p>
      </dgm:t>
    </dgm:pt>
    <dgm:pt modelId="{A0379115-3382-46FE-958E-9EBF1010A97F}" type="sibTrans" cxnId="{CB388318-846E-4007-B686-99DF9F0401E6}">
      <dgm:prSet/>
      <dgm:spPr/>
      <dgm:t>
        <a:bodyPr/>
        <a:lstStyle/>
        <a:p>
          <a:endParaRPr lang="en-US"/>
        </a:p>
      </dgm:t>
    </dgm:pt>
    <dgm:pt modelId="{492BAA6B-0E12-4184-81B5-06E51A206BE5}">
      <dgm:prSet/>
      <dgm:spPr/>
      <dgm:t>
        <a:bodyPr/>
        <a:lstStyle/>
        <a:p>
          <a:r>
            <a:rPr lang="en-US"/>
            <a:t>Review</a:t>
          </a:r>
        </a:p>
      </dgm:t>
    </dgm:pt>
    <dgm:pt modelId="{212783CE-80AC-437B-BA7F-985768684D59}" type="parTrans" cxnId="{F26CECDF-8228-4528-86C1-B2B8ED77FFAB}">
      <dgm:prSet/>
      <dgm:spPr/>
      <dgm:t>
        <a:bodyPr/>
        <a:lstStyle/>
        <a:p>
          <a:endParaRPr lang="en-US"/>
        </a:p>
      </dgm:t>
    </dgm:pt>
    <dgm:pt modelId="{0F04820D-90AC-41F4-9A6A-655AC2416E7D}" type="sibTrans" cxnId="{F26CECDF-8228-4528-86C1-B2B8ED77FFAB}">
      <dgm:prSet/>
      <dgm:spPr/>
      <dgm:t>
        <a:bodyPr/>
        <a:lstStyle/>
        <a:p>
          <a:endParaRPr lang="en-US"/>
        </a:p>
      </dgm:t>
    </dgm:pt>
    <dgm:pt modelId="{0D587151-EAFC-4508-B4A4-48419D15026B}">
      <dgm:prSet/>
      <dgm:spPr/>
      <dgm:t>
        <a:bodyPr/>
        <a:lstStyle/>
        <a:p>
          <a:r>
            <a:rPr lang="en-US" b="1"/>
            <a:t>Week 4:</a:t>
          </a:r>
          <a:endParaRPr lang="en-US"/>
        </a:p>
      </dgm:t>
    </dgm:pt>
    <dgm:pt modelId="{4CE25C7F-7370-4EDB-A843-515FD5C03584}" type="parTrans" cxnId="{78DA2AA5-5B01-4AC5-AF7E-C89405A21112}">
      <dgm:prSet/>
      <dgm:spPr/>
      <dgm:t>
        <a:bodyPr/>
        <a:lstStyle/>
        <a:p>
          <a:endParaRPr lang="en-US"/>
        </a:p>
      </dgm:t>
    </dgm:pt>
    <dgm:pt modelId="{2CD262FC-A1FA-4574-A2D1-7377C4795BEE}" type="sibTrans" cxnId="{78DA2AA5-5B01-4AC5-AF7E-C89405A21112}">
      <dgm:prSet/>
      <dgm:spPr/>
      <dgm:t>
        <a:bodyPr/>
        <a:lstStyle/>
        <a:p>
          <a:endParaRPr lang="en-US"/>
        </a:p>
      </dgm:t>
    </dgm:pt>
    <dgm:pt modelId="{D67AF74A-ED17-4E69-AC05-5156E3CAC45E}">
      <dgm:prSet/>
      <dgm:spPr/>
      <dgm:t>
        <a:bodyPr/>
        <a:lstStyle/>
        <a:p>
          <a:r>
            <a:rPr lang="en-US"/>
            <a:t>ETL Process in SSIS</a:t>
          </a:r>
        </a:p>
      </dgm:t>
    </dgm:pt>
    <dgm:pt modelId="{0363F935-9364-4B47-8289-1A493B23D35C}" type="parTrans" cxnId="{EAD01894-C90F-4436-9E89-C8267ABB6204}">
      <dgm:prSet/>
      <dgm:spPr/>
      <dgm:t>
        <a:bodyPr/>
        <a:lstStyle/>
        <a:p>
          <a:endParaRPr lang="en-US"/>
        </a:p>
      </dgm:t>
    </dgm:pt>
    <dgm:pt modelId="{CF146D6B-5B62-4A3E-AC7D-946890104AA5}" type="sibTrans" cxnId="{EAD01894-C90F-4436-9E89-C8267ABB6204}">
      <dgm:prSet/>
      <dgm:spPr/>
      <dgm:t>
        <a:bodyPr/>
        <a:lstStyle/>
        <a:p>
          <a:endParaRPr lang="en-US"/>
        </a:p>
      </dgm:t>
    </dgm:pt>
    <dgm:pt modelId="{C0970255-659D-4967-BD3F-FC36881071DB}">
      <dgm:prSet/>
      <dgm:spPr/>
      <dgm:t>
        <a:bodyPr/>
        <a:lstStyle/>
        <a:p>
          <a:r>
            <a:rPr lang="en-US"/>
            <a:t>Reporting in Power BI</a:t>
          </a:r>
        </a:p>
      </dgm:t>
    </dgm:pt>
    <dgm:pt modelId="{DAD76016-FA43-4A48-B1AE-176B225FDA11}" type="parTrans" cxnId="{A3C2D031-1CE1-4929-B65D-520649A88217}">
      <dgm:prSet/>
      <dgm:spPr/>
      <dgm:t>
        <a:bodyPr/>
        <a:lstStyle/>
        <a:p>
          <a:endParaRPr lang="en-US"/>
        </a:p>
      </dgm:t>
    </dgm:pt>
    <dgm:pt modelId="{7F0DD6CA-187C-4B50-876A-58F4245332E0}" type="sibTrans" cxnId="{A3C2D031-1CE1-4929-B65D-520649A88217}">
      <dgm:prSet/>
      <dgm:spPr/>
      <dgm:t>
        <a:bodyPr/>
        <a:lstStyle/>
        <a:p>
          <a:endParaRPr lang="en-US"/>
        </a:p>
      </dgm:t>
    </dgm:pt>
    <dgm:pt modelId="{C45FCCA2-34A1-4BED-B1B0-7A79EB6D8E48}">
      <dgm:prSet/>
      <dgm:spPr/>
      <dgm:t>
        <a:bodyPr/>
        <a:lstStyle/>
        <a:p>
          <a:r>
            <a:rPr lang="en-US"/>
            <a:t>Review and Final Adjustments</a:t>
          </a:r>
        </a:p>
      </dgm:t>
    </dgm:pt>
    <dgm:pt modelId="{2340203B-D650-4DB2-9430-B16A65180D79}" type="parTrans" cxnId="{46D4736D-7D33-4616-9936-3685129081D1}">
      <dgm:prSet/>
      <dgm:spPr/>
      <dgm:t>
        <a:bodyPr/>
        <a:lstStyle/>
        <a:p>
          <a:endParaRPr lang="en-US"/>
        </a:p>
      </dgm:t>
    </dgm:pt>
    <dgm:pt modelId="{5F3864B3-739F-40EC-81E1-92C2F1A07AB7}" type="sibTrans" cxnId="{46D4736D-7D33-4616-9936-3685129081D1}">
      <dgm:prSet/>
      <dgm:spPr/>
      <dgm:t>
        <a:bodyPr/>
        <a:lstStyle/>
        <a:p>
          <a:endParaRPr lang="en-US"/>
        </a:p>
      </dgm:t>
    </dgm:pt>
    <dgm:pt modelId="{89C06AE1-7D83-4050-8D52-077447AD68A9}" type="pres">
      <dgm:prSet presAssocID="{CB650FC7-7EFF-4BBB-936A-3EB976AE18C7}" presName="Name0" presStyleCnt="0">
        <dgm:presLayoutVars>
          <dgm:dir/>
          <dgm:resizeHandles val="exact"/>
        </dgm:presLayoutVars>
      </dgm:prSet>
      <dgm:spPr/>
    </dgm:pt>
    <dgm:pt modelId="{FE8F9719-1605-4212-9E6F-A5EE0DE3B049}" type="pres">
      <dgm:prSet presAssocID="{BF3AAA51-42B5-4874-945B-91A6A8F0FD0D}" presName="node" presStyleLbl="node1" presStyleIdx="0" presStyleCnt="16">
        <dgm:presLayoutVars>
          <dgm:bulletEnabled val="1"/>
        </dgm:presLayoutVars>
      </dgm:prSet>
      <dgm:spPr/>
    </dgm:pt>
    <dgm:pt modelId="{FD4BEAFA-2912-4BC6-B06C-D8563B29FBD4}" type="pres">
      <dgm:prSet presAssocID="{E2F62884-662A-4CCC-A9C1-C710D997516E}" presName="sibTrans" presStyleLbl="sibTrans1D1" presStyleIdx="0" presStyleCnt="15"/>
      <dgm:spPr/>
    </dgm:pt>
    <dgm:pt modelId="{C34E26B1-C2D9-44FF-9C5D-427ABC3C072C}" type="pres">
      <dgm:prSet presAssocID="{E2F62884-662A-4CCC-A9C1-C710D997516E}" presName="connectorText" presStyleLbl="sibTrans1D1" presStyleIdx="0" presStyleCnt="15"/>
      <dgm:spPr/>
    </dgm:pt>
    <dgm:pt modelId="{FB653CAC-1B15-4267-B6DF-77057C56EEC6}" type="pres">
      <dgm:prSet presAssocID="{2591B3A6-19EC-43F0-854D-669D1A27A616}" presName="node" presStyleLbl="node1" presStyleIdx="1" presStyleCnt="16">
        <dgm:presLayoutVars>
          <dgm:bulletEnabled val="1"/>
        </dgm:presLayoutVars>
      </dgm:prSet>
      <dgm:spPr/>
    </dgm:pt>
    <dgm:pt modelId="{9A87BAEB-E4B8-415E-9827-6B3DCC78E7C9}" type="pres">
      <dgm:prSet presAssocID="{9D7890BB-957C-44A3-B6C4-5FF1CFBA2DA2}" presName="sibTrans" presStyleLbl="sibTrans1D1" presStyleIdx="1" presStyleCnt="15"/>
      <dgm:spPr/>
    </dgm:pt>
    <dgm:pt modelId="{2D3F7F89-1816-4535-9669-9FB94AD2AC4C}" type="pres">
      <dgm:prSet presAssocID="{9D7890BB-957C-44A3-B6C4-5FF1CFBA2DA2}" presName="connectorText" presStyleLbl="sibTrans1D1" presStyleIdx="1" presStyleCnt="15"/>
      <dgm:spPr/>
    </dgm:pt>
    <dgm:pt modelId="{1F279A3D-3C4A-400B-BA10-08A947184019}" type="pres">
      <dgm:prSet presAssocID="{32D4D275-64E3-4ADB-B097-490DE4CD2B5A}" presName="node" presStyleLbl="node1" presStyleIdx="2" presStyleCnt="16">
        <dgm:presLayoutVars>
          <dgm:bulletEnabled val="1"/>
        </dgm:presLayoutVars>
      </dgm:prSet>
      <dgm:spPr/>
    </dgm:pt>
    <dgm:pt modelId="{54059388-A187-4C3B-8B51-88ACC5D9A900}" type="pres">
      <dgm:prSet presAssocID="{986A5E25-7CAD-4D7D-A83A-E2EF61C90952}" presName="sibTrans" presStyleLbl="sibTrans1D1" presStyleIdx="2" presStyleCnt="15"/>
      <dgm:spPr/>
    </dgm:pt>
    <dgm:pt modelId="{9E196F2C-19E1-4F45-9F33-80418BBBB977}" type="pres">
      <dgm:prSet presAssocID="{986A5E25-7CAD-4D7D-A83A-E2EF61C90952}" presName="connectorText" presStyleLbl="sibTrans1D1" presStyleIdx="2" presStyleCnt="15"/>
      <dgm:spPr/>
    </dgm:pt>
    <dgm:pt modelId="{92BA3D11-5BBE-467A-AF79-4A4582BA33F6}" type="pres">
      <dgm:prSet presAssocID="{72E9DAEE-A07D-4F5E-9848-B8348D856335}" presName="node" presStyleLbl="node1" presStyleIdx="3" presStyleCnt="16">
        <dgm:presLayoutVars>
          <dgm:bulletEnabled val="1"/>
        </dgm:presLayoutVars>
      </dgm:prSet>
      <dgm:spPr/>
    </dgm:pt>
    <dgm:pt modelId="{826D99B0-0F4B-4383-A000-30CF0645C3A4}" type="pres">
      <dgm:prSet presAssocID="{1BB6EA78-3BFE-438C-B0B1-2290CD561A2B}" presName="sibTrans" presStyleLbl="sibTrans1D1" presStyleIdx="3" presStyleCnt="15"/>
      <dgm:spPr/>
    </dgm:pt>
    <dgm:pt modelId="{620E6F66-BC51-4F3A-A7FE-AC9D6397D1A9}" type="pres">
      <dgm:prSet presAssocID="{1BB6EA78-3BFE-438C-B0B1-2290CD561A2B}" presName="connectorText" presStyleLbl="sibTrans1D1" presStyleIdx="3" presStyleCnt="15"/>
      <dgm:spPr/>
    </dgm:pt>
    <dgm:pt modelId="{F6CDF80E-DBF5-43EB-86E6-028119DCA2A3}" type="pres">
      <dgm:prSet presAssocID="{FF7D8744-9069-4030-B30D-50E34E6277AD}" presName="node" presStyleLbl="node1" presStyleIdx="4" presStyleCnt="16">
        <dgm:presLayoutVars>
          <dgm:bulletEnabled val="1"/>
        </dgm:presLayoutVars>
      </dgm:prSet>
      <dgm:spPr/>
    </dgm:pt>
    <dgm:pt modelId="{4A090906-650A-4795-91D8-837988F92361}" type="pres">
      <dgm:prSet presAssocID="{C5FBF4F2-75E8-4FE6-98C7-A810BE95B569}" presName="sibTrans" presStyleLbl="sibTrans1D1" presStyleIdx="4" presStyleCnt="15"/>
      <dgm:spPr/>
    </dgm:pt>
    <dgm:pt modelId="{7668ADC7-D5CF-4B42-AC4A-790E4B425777}" type="pres">
      <dgm:prSet presAssocID="{C5FBF4F2-75E8-4FE6-98C7-A810BE95B569}" presName="connectorText" presStyleLbl="sibTrans1D1" presStyleIdx="4" presStyleCnt="15"/>
      <dgm:spPr/>
    </dgm:pt>
    <dgm:pt modelId="{DCE89530-98B6-4C83-B084-C5E925FBE820}" type="pres">
      <dgm:prSet presAssocID="{D0A3A721-A0B1-459C-B1AF-669FFFD07C25}" presName="node" presStyleLbl="node1" presStyleIdx="5" presStyleCnt="16">
        <dgm:presLayoutVars>
          <dgm:bulletEnabled val="1"/>
        </dgm:presLayoutVars>
      </dgm:prSet>
      <dgm:spPr/>
    </dgm:pt>
    <dgm:pt modelId="{03A926EA-D372-4F64-98DC-40144C244AA8}" type="pres">
      <dgm:prSet presAssocID="{CF855F54-AC91-4862-BBAE-608C148A1496}" presName="sibTrans" presStyleLbl="sibTrans1D1" presStyleIdx="5" presStyleCnt="15"/>
      <dgm:spPr/>
    </dgm:pt>
    <dgm:pt modelId="{AEE57439-850F-4F0C-9399-BCC9A33696BE}" type="pres">
      <dgm:prSet presAssocID="{CF855F54-AC91-4862-BBAE-608C148A1496}" presName="connectorText" presStyleLbl="sibTrans1D1" presStyleIdx="5" presStyleCnt="15"/>
      <dgm:spPr/>
    </dgm:pt>
    <dgm:pt modelId="{0106E213-A904-4A72-8ACE-01369DDE11F0}" type="pres">
      <dgm:prSet presAssocID="{87C7144B-3C36-45CF-A2F6-0F99832FC2AE}" presName="node" presStyleLbl="node1" presStyleIdx="6" presStyleCnt="16">
        <dgm:presLayoutVars>
          <dgm:bulletEnabled val="1"/>
        </dgm:presLayoutVars>
      </dgm:prSet>
      <dgm:spPr/>
    </dgm:pt>
    <dgm:pt modelId="{7697D1B2-67B3-48F0-B222-2ED2D1E1B3C3}" type="pres">
      <dgm:prSet presAssocID="{6AC741E9-5986-4DBE-A31A-BEBCDCCB8014}" presName="sibTrans" presStyleLbl="sibTrans1D1" presStyleIdx="6" presStyleCnt="15"/>
      <dgm:spPr/>
    </dgm:pt>
    <dgm:pt modelId="{B40A6656-B30D-45B9-BD2A-185BD407711A}" type="pres">
      <dgm:prSet presAssocID="{6AC741E9-5986-4DBE-A31A-BEBCDCCB8014}" presName="connectorText" presStyleLbl="sibTrans1D1" presStyleIdx="6" presStyleCnt="15"/>
      <dgm:spPr/>
    </dgm:pt>
    <dgm:pt modelId="{95822749-61B5-4118-A030-729F27DCBBED}" type="pres">
      <dgm:prSet presAssocID="{EAF1CC30-EDCC-47AB-A115-49CB849851A5}" presName="node" presStyleLbl="node1" presStyleIdx="7" presStyleCnt="16">
        <dgm:presLayoutVars>
          <dgm:bulletEnabled val="1"/>
        </dgm:presLayoutVars>
      </dgm:prSet>
      <dgm:spPr/>
    </dgm:pt>
    <dgm:pt modelId="{037CF5EF-0318-4F59-9703-A981E8FAABF5}" type="pres">
      <dgm:prSet presAssocID="{ED37979F-12EB-4D84-A35E-137A612C05C2}" presName="sibTrans" presStyleLbl="sibTrans1D1" presStyleIdx="7" presStyleCnt="15"/>
      <dgm:spPr/>
    </dgm:pt>
    <dgm:pt modelId="{30BF49B5-ECB3-4513-BC17-76CD09B4F069}" type="pres">
      <dgm:prSet presAssocID="{ED37979F-12EB-4D84-A35E-137A612C05C2}" presName="connectorText" presStyleLbl="sibTrans1D1" presStyleIdx="7" presStyleCnt="15"/>
      <dgm:spPr/>
    </dgm:pt>
    <dgm:pt modelId="{96A47AAD-721C-46A0-BE9B-D4AFEC08410F}" type="pres">
      <dgm:prSet presAssocID="{964CB955-346E-4040-A7B9-56F4FC7CE6A5}" presName="node" presStyleLbl="node1" presStyleIdx="8" presStyleCnt="16">
        <dgm:presLayoutVars>
          <dgm:bulletEnabled val="1"/>
        </dgm:presLayoutVars>
      </dgm:prSet>
      <dgm:spPr/>
    </dgm:pt>
    <dgm:pt modelId="{12E498B4-39A0-407F-8F53-24FBB109B648}" type="pres">
      <dgm:prSet presAssocID="{A2CDA142-74CD-49F7-AEFE-2737CB99AADF}" presName="sibTrans" presStyleLbl="sibTrans1D1" presStyleIdx="8" presStyleCnt="15"/>
      <dgm:spPr/>
    </dgm:pt>
    <dgm:pt modelId="{9C28455F-223A-4CEC-9411-072326D68B32}" type="pres">
      <dgm:prSet presAssocID="{A2CDA142-74CD-49F7-AEFE-2737CB99AADF}" presName="connectorText" presStyleLbl="sibTrans1D1" presStyleIdx="8" presStyleCnt="15"/>
      <dgm:spPr/>
    </dgm:pt>
    <dgm:pt modelId="{28635170-F836-423F-B1F6-FAFE396D7FF5}" type="pres">
      <dgm:prSet presAssocID="{82A8C2DC-80E4-4975-8114-E0CCD46387EF}" presName="node" presStyleLbl="node1" presStyleIdx="9" presStyleCnt="16">
        <dgm:presLayoutVars>
          <dgm:bulletEnabled val="1"/>
        </dgm:presLayoutVars>
      </dgm:prSet>
      <dgm:spPr/>
    </dgm:pt>
    <dgm:pt modelId="{054842E0-613A-44B9-9EC1-A67B25A9E3F5}" type="pres">
      <dgm:prSet presAssocID="{3B0D82C1-1A64-4E30-BCB7-E77F8280914F}" presName="sibTrans" presStyleLbl="sibTrans1D1" presStyleIdx="9" presStyleCnt="15"/>
      <dgm:spPr/>
    </dgm:pt>
    <dgm:pt modelId="{8461E8FD-05A9-4E55-A747-B9440AF2DE0C}" type="pres">
      <dgm:prSet presAssocID="{3B0D82C1-1A64-4E30-BCB7-E77F8280914F}" presName="connectorText" presStyleLbl="sibTrans1D1" presStyleIdx="9" presStyleCnt="15"/>
      <dgm:spPr/>
    </dgm:pt>
    <dgm:pt modelId="{A0C3A657-BD4B-42FE-A713-74CFBF21A331}" type="pres">
      <dgm:prSet presAssocID="{5006DE1E-E456-49C3-A4E2-ACE62E19D10E}" presName="node" presStyleLbl="node1" presStyleIdx="10" presStyleCnt="16">
        <dgm:presLayoutVars>
          <dgm:bulletEnabled val="1"/>
        </dgm:presLayoutVars>
      </dgm:prSet>
      <dgm:spPr/>
    </dgm:pt>
    <dgm:pt modelId="{24D23022-A7FB-4A1D-B7F2-FB84BB6623DB}" type="pres">
      <dgm:prSet presAssocID="{A0379115-3382-46FE-958E-9EBF1010A97F}" presName="sibTrans" presStyleLbl="sibTrans1D1" presStyleIdx="10" presStyleCnt="15"/>
      <dgm:spPr/>
    </dgm:pt>
    <dgm:pt modelId="{45BCBB35-8E09-4202-879F-DE443B95594B}" type="pres">
      <dgm:prSet presAssocID="{A0379115-3382-46FE-958E-9EBF1010A97F}" presName="connectorText" presStyleLbl="sibTrans1D1" presStyleIdx="10" presStyleCnt="15"/>
      <dgm:spPr/>
    </dgm:pt>
    <dgm:pt modelId="{E3F6F944-AE64-4431-97BB-DB759F5339CD}" type="pres">
      <dgm:prSet presAssocID="{492BAA6B-0E12-4184-81B5-06E51A206BE5}" presName="node" presStyleLbl="node1" presStyleIdx="11" presStyleCnt="16">
        <dgm:presLayoutVars>
          <dgm:bulletEnabled val="1"/>
        </dgm:presLayoutVars>
      </dgm:prSet>
      <dgm:spPr/>
    </dgm:pt>
    <dgm:pt modelId="{7938A2BC-F0C8-4E1A-8D56-213D3268BD97}" type="pres">
      <dgm:prSet presAssocID="{0F04820D-90AC-41F4-9A6A-655AC2416E7D}" presName="sibTrans" presStyleLbl="sibTrans1D1" presStyleIdx="11" presStyleCnt="15"/>
      <dgm:spPr/>
    </dgm:pt>
    <dgm:pt modelId="{135FBE09-9B0A-4E68-B5F0-EED87941519F}" type="pres">
      <dgm:prSet presAssocID="{0F04820D-90AC-41F4-9A6A-655AC2416E7D}" presName="connectorText" presStyleLbl="sibTrans1D1" presStyleIdx="11" presStyleCnt="15"/>
      <dgm:spPr/>
    </dgm:pt>
    <dgm:pt modelId="{EF2FB937-901F-4014-856A-534C5BB04FA5}" type="pres">
      <dgm:prSet presAssocID="{0D587151-EAFC-4508-B4A4-48419D15026B}" presName="node" presStyleLbl="node1" presStyleIdx="12" presStyleCnt="16">
        <dgm:presLayoutVars>
          <dgm:bulletEnabled val="1"/>
        </dgm:presLayoutVars>
      </dgm:prSet>
      <dgm:spPr/>
    </dgm:pt>
    <dgm:pt modelId="{92889385-46CC-4E8C-B26E-31A9C1F38E3F}" type="pres">
      <dgm:prSet presAssocID="{2CD262FC-A1FA-4574-A2D1-7377C4795BEE}" presName="sibTrans" presStyleLbl="sibTrans1D1" presStyleIdx="12" presStyleCnt="15"/>
      <dgm:spPr/>
    </dgm:pt>
    <dgm:pt modelId="{9A30CD5C-542E-4E8F-A684-F1899D4A8B63}" type="pres">
      <dgm:prSet presAssocID="{2CD262FC-A1FA-4574-A2D1-7377C4795BEE}" presName="connectorText" presStyleLbl="sibTrans1D1" presStyleIdx="12" presStyleCnt="15"/>
      <dgm:spPr/>
    </dgm:pt>
    <dgm:pt modelId="{E612D82B-5AD8-4DED-BDD0-7FFAB4C8ABB8}" type="pres">
      <dgm:prSet presAssocID="{D67AF74A-ED17-4E69-AC05-5156E3CAC45E}" presName="node" presStyleLbl="node1" presStyleIdx="13" presStyleCnt="16">
        <dgm:presLayoutVars>
          <dgm:bulletEnabled val="1"/>
        </dgm:presLayoutVars>
      </dgm:prSet>
      <dgm:spPr/>
    </dgm:pt>
    <dgm:pt modelId="{94CD6085-1DD9-4D98-8160-0BF097F096A6}" type="pres">
      <dgm:prSet presAssocID="{CF146D6B-5B62-4A3E-AC7D-946890104AA5}" presName="sibTrans" presStyleLbl="sibTrans1D1" presStyleIdx="13" presStyleCnt="15"/>
      <dgm:spPr/>
    </dgm:pt>
    <dgm:pt modelId="{8CCA4FB7-40B6-4D1D-89F6-95CE55D37C3C}" type="pres">
      <dgm:prSet presAssocID="{CF146D6B-5B62-4A3E-AC7D-946890104AA5}" presName="connectorText" presStyleLbl="sibTrans1D1" presStyleIdx="13" presStyleCnt="15"/>
      <dgm:spPr/>
    </dgm:pt>
    <dgm:pt modelId="{68592A9C-C8A9-4C2F-97F4-DA1F2637D254}" type="pres">
      <dgm:prSet presAssocID="{C0970255-659D-4967-BD3F-FC36881071DB}" presName="node" presStyleLbl="node1" presStyleIdx="14" presStyleCnt="16">
        <dgm:presLayoutVars>
          <dgm:bulletEnabled val="1"/>
        </dgm:presLayoutVars>
      </dgm:prSet>
      <dgm:spPr/>
    </dgm:pt>
    <dgm:pt modelId="{42DA01B8-0C07-414B-A722-5BE4E9A28C7A}" type="pres">
      <dgm:prSet presAssocID="{7F0DD6CA-187C-4B50-876A-58F4245332E0}" presName="sibTrans" presStyleLbl="sibTrans1D1" presStyleIdx="14" presStyleCnt="15"/>
      <dgm:spPr/>
    </dgm:pt>
    <dgm:pt modelId="{1A969FAC-A887-43FA-9AE1-8E36C209D614}" type="pres">
      <dgm:prSet presAssocID="{7F0DD6CA-187C-4B50-876A-58F4245332E0}" presName="connectorText" presStyleLbl="sibTrans1D1" presStyleIdx="14" presStyleCnt="15"/>
      <dgm:spPr/>
    </dgm:pt>
    <dgm:pt modelId="{E0E52842-3078-4C71-99EC-0D62887FF9C6}" type="pres">
      <dgm:prSet presAssocID="{C45FCCA2-34A1-4BED-B1B0-7A79EB6D8E48}" presName="node" presStyleLbl="node1" presStyleIdx="15" presStyleCnt="16">
        <dgm:presLayoutVars>
          <dgm:bulletEnabled val="1"/>
        </dgm:presLayoutVars>
      </dgm:prSet>
      <dgm:spPr/>
    </dgm:pt>
  </dgm:ptLst>
  <dgm:cxnLst>
    <dgm:cxn modelId="{C5356A07-40AD-4EB1-9995-6B8D8E923D5C}" type="presOf" srcId="{A2CDA142-74CD-49F7-AEFE-2737CB99AADF}" destId="{12E498B4-39A0-407F-8F53-24FBB109B648}" srcOrd="0" destOrd="0" presId="urn:microsoft.com/office/officeart/2016/7/layout/RepeatingBendingProcessNew"/>
    <dgm:cxn modelId="{155A8E0A-8DA0-449D-B6DC-6AC787B0C62F}" type="presOf" srcId="{32D4D275-64E3-4ADB-B097-490DE4CD2B5A}" destId="{1F279A3D-3C4A-400B-BA10-08A947184019}" srcOrd="0" destOrd="0" presId="urn:microsoft.com/office/officeart/2016/7/layout/RepeatingBendingProcessNew"/>
    <dgm:cxn modelId="{0FF37E0E-C21D-45F1-9DC4-59A0EF63BCFB}" srcId="{CB650FC7-7EFF-4BBB-936A-3EB976AE18C7}" destId="{FF7D8744-9069-4030-B30D-50E34E6277AD}" srcOrd="4" destOrd="0" parTransId="{29FD3860-93A4-4D9A-96C1-285D147FE517}" sibTransId="{C5FBF4F2-75E8-4FE6-98C7-A810BE95B569}"/>
    <dgm:cxn modelId="{31364510-4444-4F18-B200-97927B5CD5DD}" srcId="{CB650FC7-7EFF-4BBB-936A-3EB976AE18C7}" destId="{32D4D275-64E3-4ADB-B097-490DE4CD2B5A}" srcOrd="2" destOrd="0" parTransId="{1939607B-CDFD-4CD5-A43D-7AC4E671DB7F}" sibTransId="{986A5E25-7CAD-4D7D-A83A-E2EF61C90952}"/>
    <dgm:cxn modelId="{CE704414-C654-4B57-9FED-D4BE09BE31A5}" type="presOf" srcId="{CF146D6B-5B62-4A3E-AC7D-946890104AA5}" destId="{94CD6085-1DD9-4D98-8160-0BF097F096A6}" srcOrd="0" destOrd="0" presId="urn:microsoft.com/office/officeart/2016/7/layout/RepeatingBendingProcessNew"/>
    <dgm:cxn modelId="{943D6814-AAC7-4909-B295-38F15D20411F}" type="presOf" srcId="{A0379115-3382-46FE-958E-9EBF1010A97F}" destId="{45BCBB35-8E09-4202-879F-DE443B95594B}" srcOrd="1" destOrd="0" presId="urn:microsoft.com/office/officeart/2016/7/layout/RepeatingBendingProcessNew"/>
    <dgm:cxn modelId="{3DFB8615-AEB2-4C99-8756-30B3B52E6CE0}" type="presOf" srcId="{C0970255-659D-4967-BD3F-FC36881071DB}" destId="{68592A9C-C8A9-4C2F-97F4-DA1F2637D254}" srcOrd="0" destOrd="0" presId="urn:microsoft.com/office/officeart/2016/7/layout/RepeatingBendingProcessNew"/>
    <dgm:cxn modelId="{86871D16-8BAE-4F88-B2EC-F2EBB35C23C0}" type="presOf" srcId="{72E9DAEE-A07D-4F5E-9848-B8348D856335}" destId="{92BA3D11-5BBE-467A-AF79-4A4582BA33F6}" srcOrd="0" destOrd="0" presId="urn:microsoft.com/office/officeart/2016/7/layout/RepeatingBendingProcessNew"/>
    <dgm:cxn modelId="{CB388318-846E-4007-B686-99DF9F0401E6}" srcId="{CB650FC7-7EFF-4BBB-936A-3EB976AE18C7}" destId="{5006DE1E-E456-49C3-A4E2-ACE62E19D10E}" srcOrd="10" destOrd="0" parTransId="{1EF16AF3-1ACE-4DF3-A903-05BE628DA6DC}" sibTransId="{A0379115-3382-46FE-958E-9EBF1010A97F}"/>
    <dgm:cxn modelId="{C66ECB18-456C-449B-AD6F-0E49323E29E4}" type="presOf" srcId="{CF855F54-AC91-4862-BBAE-608C148A1496}" destId="{03A926EA-D372-4F64-98DC-40144C244AA8}" srcOrd="0" destOrd="0" presId="urn:microsoft.com/office/officeart/2016/7/layout/RepeatingBendingProcessNew"/>
    <dgm:cxn modelId="{A80FAD20-49AF-4A19-89C9-8BF559F1B8BC}" type="presOf" srcId="{3B0D82C1-1A64-4E30-BCB7-E77F8280914F}" destId="{054842E0-613A-44B9-9EC1-A67B25A9E3F5}" srcOrd="0" destOrd="0" presId="urn:microsoft.com/office/officeart/2016/7/layout/RepeatingBendingProcessNew"/>
    <dgm:cxn modelId="{532DF521-A66D-4138-B208-0D53023B1073}" srcId="{CB650FC7-7EFF-4BBB-936A-3EB976AE18C7}" destId="{D0A3A721-A0B1-459C-B1AF-669FFFD07C25}" srcOrd="5" destOrd="0" parTransId="{2FB676C4-0550-488F-9EFA-4A9A1B4A2D98}" sibTransId="{CF855F54-AC91-4862-BBAE-608C148A1496}"/>
    <dgm:cxn modelId="{2EB4D628-6D72-4114-BDCC-5E9CBDF79D64}" type="presOf" srcId="{1BB6EA78-3BFE-438C-B0B1-2290CD561A2B}" destId="{620E6F66-BC51-4F3A-A7FE-AC9D6397D1A9}" srcOrd="1" destOrd="0" presId="urn:microsoft.com/office/officeart/2016/7/layout/RepeatingBendingProcessNew"/>
    <dgm:cxn modelId="{C46AFF2E-53DD-4C3F-8C69-4BFC0A403791}" type="presOf" srcId="{6AC741E9-5986-4DBE-A31A-BEBCDCCB8014}" destId="{B40A6656-B30D-45B9-BD2A-185BD407711A}" srcOrd="1" destOrd="0" presId="urn:microsoft.com/office/officeart/2016/7/layout/RepeatingBendingProcessNew"/>
    <dgm:cxn modelId="{4C36CD31-8EE8-4CC5-B4AB-4F5F53BB6732}" srcId="{CB650FC7-7EFF-4BBB-936A-3EB976AE18C7}" destId="{2591B3A6-19EC-43F0-854D-669D1A27A616}" srcOrd="1" destOrd="0" parTransId="{7D7CDD19-54A8-447F-AAA0-583D89E0109A}" sibTransId="{9D7890BB-957C-44A3-B6C4-5FF1CFBA2DA2}"/>
    <dgm:cxn modelId="{A3C2D031-1CE1-4929-B65D-520649A88217}" srcId="{CB650FC7-7EFF-4BBB-936A-3EB976AE18C7}" destId="{C0970255-659D-4967-BD3F-FC36881071DB}" srcOrd="14" destOrd="0" parTransId="{DAD76016-FA43-4A48-B1AE-176B225FDA11}" sibTransId="{7F0DD6CA-187C-4B50-876A-58F4245332E0}"/>
    <dgm:cxn modelId="{BDA89133-0E85-4855-BEF0-03A1D2F36081}" type="presOf" srcId="{0F04820D-90AC-41F4-9A6A-655AC2416E7D}" destId="{7938A2BC-F0C8-4E1A-8D56-213D3268BD97}" srcOrd="0" destOrd="0" presId="urn:microsoft.com/office/officeart/2016/7/layout/RepeatingBendingProcessNew"/>
    <dgm:cxn modelId="{1DA12A40-1B27-49F1-B960-4EC716081D0E}" type="presOf" srcId="{EAF1CC30-EDCC-47AB-A115-49CB849851A5}" destId="{95822749-61B5-4118-A030-729F27DCBBED}" srcOrd="0" destOrd="0" presId="urn:microsoft.com/office/officeart/2016/7/layout/RepeatingBendingProcessNew"/>
    <dgm:cxn modelId="{6A20205B-24E7-4FBD-AB6A-F51CE557499C}" type="presOf" srcId="{492BAA6B-0E12-4184-81B5-06E51A206BE5}" destId="{E3F6F944-AE64-4431-97BB-DB759F5339CD}" srcOrd="0" destOrd="0" presId="urn:microsoft.com/office/officeart/2016/7/layout/RepeatingBendingProcessNew"/>
    <dgm:cxn modelId="{E0145966-5D5A-4704-8468-964647FC036A}" type="presOf" srcId="{964CB955-346E-4040-A7B9-56F4FC7CE6A5}" destId="{96A47AAD-721C-46A0-BE9B-D4AFEC08410F}" srcOrd="0" destOrd="0" presId="urn:microsoft.com/office/officeart/2016/7/layout/RepeatingBendingProcessNew"/>
    <dgm:cxn modelId="{87A6434B-66A5-4FD6-B252-01509962B363}" type="presOf" srcId="{7F0DD6CA-187C-4B50-876A-58F4245332E0}" destId="{42DA01B8-0C07-414B-A722-5BE4E9A28C7A}" srcOrd="0" destOrd="0" presId="urn:microsoft.com/office/officeart/2016/7/layout/RepeatingBendingProcessNew"/>
    <dgm:cxn modelId="{CBEDA84B-D6AE-406A-895E-1A826EF68F47}" srcId="{CB650FC7-7EFF-4BBB-936A-3EB976AE18C7}" destId="{87C7144B-3C36-45CF-A2F6-0F99832FC2AE}" srcOrd="6" destOrd="0" parTransId="{DFA56105-7021-4DC3-B9CD-947A700584CC}" sibTransId="{6AC741E9-5986-4DBE-A31A-BEBCDCCB8014}"/>
    <dgm:cxn modelId="{46D4736D-7D33-4616-9936-3685129081D1}" srcId="{CB650FC7-7EFF-4BBB-936A-3EB976AE18C7}" destId="{C45FCCA2-34A1-4BED-B1B0-7A79EB6D8E48}" srcOrd="15" destOrd="0" parTransId="{2340203B-D650-4DB2-9430-B16A65180D79}" sibTransId="{5F3864B3-739F-40EC-81E1-92C2F1A07AB7}"/>
    <dgm:cxn modelId="{7609D74D-E86A-4DBB-BBD9-FCDFCB081279}" type="presOf" srcId="{CF146D6B-5B62-4A3E-AC7D-946890104AA5}" destId="{8CCA4FB7-40B6-4D1D-89F6-95CE55D37C3C}" srcOrd="1" destOrd="0" presId="urn:microsoft.com/office/officeart/2016/7/layout/RepeatingBendingProcessNew"/>
    <dgm:cxn modelId="{74049850-40D5-43C6-9A19-FCED130EF87D}" type="presOf" srcId="{82A8C2DC-80E4-4975-8114-E0CCD46387EF}" destId="{28635170-F836-423F-B1F6-FAFE396D7FF5}" srcOrd="0" destOrd="0" presId="urn:microsoft.com/office/officeart/2016/7/layout/RepeatingBendingProcessNew"/>
    <dgm:cxn modelId="{C3CD4851-F5B6-4835-BB64-625AA3BC4A44}" type="presOf" srcId="{C5FBF4F2-75E8-4FE6-98C7-A810BE95B569}" destId="{7668ADC7-D5CF-4B42-AC4A-790E4B425777}" srcOrd="1" destOrd="0" presId="urn:microsoft.com/office/officeart/2016/7/layout/RepeatingBendingProcessNew"/>
    <dgm:cxn modelId="{D234C571-B044-4A91-BBC5-56E2B5BEFD5A}" type="presOf" srcId="{1BB6EA78-3BFE-438C-B0B1-2290CD561A2B}" destId="{826D99B0-0F4B-4383-A000-30CF0645C3A4}" srcOrd="0" destOrd="0" presId="urn:microsoft.com/office/officeart/2016/7/layout/RepeatingBendingProcessNew"/>
    <dgm:cxn modelId="{BF5FD371-813C-48D9-A44E-EDAEF565E4D4}" type="presOf" srcId="{E2F62884-662A-4CCC-A9C1-C710D997516E}" destId="{C34E26B1-C2D9-44FF-9C5D-427ABC3C072C}" srcOrd="1" destOrd="0" presId="urn:microsoft.com/office/officeart/2016/7/layout/RepeatingBendingProcessNew"/>
    <dgm:cxn modelId="{7B627972-FA11-434E-AF2F-A610F22238B4}" srcId="{CB650FC7-7EFF-4BBB-936A-3EB976AE18C7}" destId="{82A8C2DC-80E4-4975-8114-E0CCD46387EF}" srcOrd="9" destOrd="0" parTransId="{52C88CAC-8AF1-4E12-9A78-782B3CB47EF2}" sibTransId="{3B0D82C1-1A64-4E30-BCB7-E77F8280914F}"/>
    <dgm:cxn modelId="{EEEBB455-71D6-45FE-85A0-ACD4488ADA9D}" srcId="{CB650FC7-7EFF-4BBB-936A-3EB976AE18C7}" destId="{BF3AAA51-42B5-4874-945B-91A6A8F0FD0D}" srcOrd="0" destOrd="0" parTransId="{21188889-571F-4A3C-BFC2-572573B1B908}" sibTransId="{E2F62884-662A-4CCC-A9C1-C710D997516E}"/>
    <dgm:cxn modelId="{3F3ABC76-72A1-475B-90D4-83C89232D40C}" srcId="{CB650FC7-7EFF-4BBB-936A-3EB976AE18C7}" destId="{964CB955-346E-4040-A7B9-56F4FC7CE6A5}" srcOrd="8" destOrd="0" parTransId="{1FC4BE43-E1B7-43FA-861A-78F53DB8AAC9}" sibTransId="{A2CDA142-74CD-49F7-AEFE-2737CB99AADF}"/>
    <dgm:cxn modelId="{79CEB379-E661-4A47-A3AD-CDDC97B17AF3}" srcId="{CB650FC7-7EFF-4BBB-936A-3EB976AE18C7}" destId="{72E9DAEE-A07D-4F5E-9848-B8348D856335}" srcOrd="3" destOrd="0" parTransId="{D4811A56-BE72-438A-A139-1A815E5AFEA8}" sibTransId="{1BB6EA78-3BFE-438C-B0B1-2290CD561A2B}"/>
    <dgm:cxn modelId="{A251FE79-B0A5-4C68-A276-1E27FAB7F255}" type="presOf" srcId="{7F0DD6CA-187C-4B50-876A-58F4245332E0}" destId="{1A969FAC-A887-43FA-9AE1-8E36C209D614}" srcOrd="1" destOrd="0" presId="urn:microsoft.com/office/officeart/2016/7/layout/RepeatingBendingProcessNew"/>
    <dgm:cxn modelId="{149DE480-34C5-4839-9B8D-2ACE4B9D839B}" type="presOf" srcId="{ED37979F-12EB-4D84-A35E-137A612C05C2}" destId="{037CF5EF-0318-4F59-9703-A981E8FAABF5}" srcOrd="0" destOrd="0" presId="urn:microsoft.com/office/officeart/2016/7/layout/RepeatingBendingProcessNew"/>
    <dgm:cxn modelId="{D1F0C68E-C36C-4E51-9431-40D6E7C575E1}" type="presOf" srcId="{3B0D82C1-1A64-4E30-BCB7-E77F8280914F}" destId="{8461E8FD-05A9-4E55-A747-B9440AF2DE0C}" srcOrd="1" destOrd="0" presId="urn:microsoft.com/office/officeart/2016/7/layout/RepeatingBendingProcessNew"/>
    <dgm:cxn modelId="{97128893-525C-4E43-9FCB-33C3F49F8490}" type="presOf" srcId="{5006DE1E-E456-49C3-A4E2-ACE62E19D10E}" destId="{A0C3A657-BD4B-42FE-A713-74CFBF21A331}" srcOrd="0" destOrd="0" presId="urn:microsoft.com/office/officeart/2016/7/layout/RepeatingBendingProcessNew"/>
    <dgm:cxn modelId="{EAD01894-C90F-4436-9E89-C8267ABB6204}" srcId="{CB650FC7-7EFF-4BBB-936A-3EB976AE18C7}" destId="{D67AF74A-ED17-4E69-AC05-5156E3CAC45E}" srcOrd="13" destOrd="0" parTransId="{0363F935-9364-4B47-8289-1A493B23D35C}" sibTransId="{CF146D6B-5B62-4A3E-AC7D-946890104AA5}"/>
    <dgm:cxn modelId="{6EA37994-9A8C-4BBF-B03C-458904D9DBF7}" type="presOf" srcId="{D0A3A721-A0B1-459C-B1AF-669FFFD07C25}" destId="{DCE89530-98B6-4C83-B084-C5E925FBE820}" srcOrd="0" destOrd="0" presId="urn:microsoft.com/office/officeart/2016/7/layout/RepeatingBendingProcessNew"/>
    <dgm:cxn modelId="{FE8DD497-7EC6-4747-AF0E-BBCC189B6851}" type="presOf" srcId="{A0379115-3382-46FE-958E-9EBF1010A97F}" destId="{24D23022-A7FB-4A1D-B7F2-FB84BB6623DB}" srcOrd="0" destOrd="0" presId="urn:microsoft.com/office/officeart/2016/7/layout/RepeatingBendingProcessNew"/>
    <dgm:cxn modelId="{0BB1CC98-7006-42C7-8760-14B04936EB06}" type="presOf" srcId="{2CD262FC-A1FA-4574-A2D1-7377C4795BEE}" destId="{9A30CD5C-542E-4E8F-A684-F1899D4A8B63}" srcOrd="1" destOrd="0" presId="urn:microsoft.com/office/officeart/2016/7/layout/RepeatingBendingProcessNew"/>
    <dgm:cxn modelId="{C329E49C-F2D2-4662-9727-B9C881ACD975}" srcId="{CB650FC7-7EFF-4BBB-936A-3EB976AE18C7}" destId="{EAF1CC30-EDCC-47AB-A115-49CB849851A5}" srcOrd="7" destOrd="0" parTransId="{A7F3EDDB-5AC1-4765-97C9-243CA7A76DA3}" sibTransId="{ED37979F-12EB-4D84-A35E-137A612C05C2}"/>
    <dgm:cxn modelId="{D4D0F39E-D958-46B0-BE9F-DD95BB8C89AF}" type="presOf" srcId="{2591B3A6-19EC-43F0-854D-669D1A27A616}" destId="{FB653CAC-1B15-4267-B6DF-77057C56EEC6}" srcOrd="0" destOrd="0" presId="urn:microsoft.com/office/officeart/2016/7/layout/RepeatingBendingProcessNew"/>
    <dgm:cxn modelId="{78DA2AA5-5B01-4AC5-AF7E-C89405A21112}" srcId="{CB650FC7-7EFF-4BBB-936A-3EB976AE18C7}" destId="{0D587151-EAFC-4508-B4A4-48419D15026B}" srcOrd="12" destOrd="0" parTransId="{4CE25C7F-7370-4EDB-A843-515FD5C03584}" sibTransId="{2CD262FC-A1FA-4574-A2D1-7377C4795BEE}"/>
    <dgm:cxn modelId="{E9AC73A9-BAEB-405E-9758-C22CD9AB5C18}" type="presOf" srcId="{CB650FC7-7EFF-4BBB-936A-3EB976AE18C7}" destId="{89C06AE1-7D83-4050-8D52-077447AD68A9}" srcOrd="0" destOrd="0" presId="urn:microsoft.com/office/officeart/2016/7/layout/RepeatingBendingProcessNew"/>
    <dgm:cxn modelId="{2E6064AE-13D7-4EA7-9183-EA93F08B65A4}" type="presOf" srcId="{986A5E25-7CAD-4D7D-A83A-E2EF61C90952}" destId="{9E196F2C-19E1-4F45-9F33-80418BBBB977}" srcOrd="1" destOrd="0" presId="urn:microsoft.com/office/officeart/2016/7/layout/RepeatingBendingProcessNew"/>
    <dgm:cxn modelId="{B77302B1-EB62-47A0-90E7-A28866FE22F4}" type="presOf" srcId="{9D7890BB-957C-44A3-B6C4-5FF1CFBA2DA2}" destId="{2D3F7F89-1816-4535-9669-9FB94AD2AC4C}" srcOrd="1" destOrd="0" presId="urn:microsoft.com/office/officeart/2016/7/layout/RepeatingBendingProcessNew"/>
    <dgm:cxn modelId="{2C5CE3BC-2AEF-4464-A9FB-DB045C0C8A58}" type="presOf" srcId="{E2F62884-662A-4CCC-A9C1-C710D997516E}" destId="{FD4BEAFA-2912-4BC6-B06C-D8563B29FBD4}" srcOrd="0" destOrd="0" presId="urn:microsoft.com/office/officeart/2016/7/layout/RepeatingBendingProcessNew"/>
    <dgm:cxn modelId="{E8A0EBBC-1673-450E-A9A9-2D057877B434}" type="presOf" srcId="{0D587151-EAFC-4508-B4A4-48419D15026B}" destId="{EF2FB937-901F-4014-856A-534C5BB04FA5}" srcOrd="0" destOrd="0" presId="urn:microsoft.com/office/officeart/2016/7/layout/RepeatingBendingProcessNew"/>
    <dgm:cxn modelId="{E55511C3-242E-4097-B3C8-4257BB3688DC}" type="presOf" srcId="{C5FBF4F2-75E8-4FE6-98C7-A810BE95B569}" destId="{4A090906-650A-4795-91D8-837988F92361}" srcOrd="0" destOrd="0" presId="urn:microsoft.com/office/officeart/2016/7/layout/RepeatingBendingProcessNew"/>
    <dgm:cxn modelId="{7DEB60C5-FFD5-42E2-897A-B3DDC119E5D1}" type="presOf" srcId="{CF855F54-AC91-4862-BBAE-608C148A1496}" destId="{AEE57439-850F-4F0C-9399-BCC9A33696BE}" srcOrd="1" destOrd="0" presId="urn:microsoft.com/office/officeart/2016/7/layout/RepeatingBendingProcessNew"/>
    <dgm:cxn modelId="{26E11AC8-3535-4527-BF36-CFE6B9C46E64}" type="presOf" srcId="{0F04820D-90AC-41F4-9A6A-655AC2416E7D}" destId="{135FBE09-9B0A-4E68-B5F0-EED87941519F}" srcOrd="1" destOrd="0" presId="urn:microsoft.com/office/officeart/2016/7/layout/RepeatingBendingProcessNew"/>
    <dgm:cxn modelId="{ACA1BFD5-9C58-4633-953C-6406E767A4C5}" type="presOf" srcId="{BF3AAA51-42B5-4874-945B-91A6A8F0FD0D}" destId="{FE8F9719-1605-4212-9E6F-A5EE0DE3B049}" srcOrd="0" destOrd="0" presId="urn:microsoft.com/office/officeart/2016/7/layout/RepeatingBendingProcessNew"/>
    <dgm:cxn modelId="{87B2FDD8-0EA9-4E18-8DC4-61B9028E2255}" type="presOf" srcId="{6AC741E9-5986-4DBE-A31A-BEBCDCCB8014}" destId="{7697D1B2-67B3-48F0-B222-2ED2D1E1B3C3}" srcOrd="0" destOrd="0" presId="urn:microsoft.com/office/officeart/2016/7/layout/RepeatingBendingProcessNew"/>
    <dgm:cxn modelId="{4520A9DC-6609-4429-8FB3-1C26B783AF0E}" type="presOf" srcId="{D67AF74A-ED17-4E69-AC05-5156E3CAC45E}" destId="{E612D82B-5AD8-4DED-BDD0-7FFAB4C8ABB8}" srcOrd="0" destOrd="0" presId="urn:microsoft.com/office/officeart/2016/7/layout/RepeatingBendingProcessNew"/>
    <dgm:cxn modelId="{C827D5DF-1E4B-4CD0-BCB9-B2CE2A9B9649}" type="presOf" srcId="{ED37979F-12EB-4D84-A35E-137A612C05C2}" destId="{30BF49B5-ECB3-4513-BC17-76CD09B4F069}" srcOrd="1" destOrd="0" presId="urn:microsoft.com/office/officeart/2016/7/layout/RepeatingBendingProcessNew"/>
    <dgm:cxn modelId="{F26CECDF-8228-4528-86C1-B2B8ED77FFAB}" srcId="{CB650FC7-7EFF-4BBB-936A-3EB976AE18C7}" destId="{492BAA6B-0E12-4184-81B5-06E51A206BE5}" srcOrd="11" destOrd="0" parTransId="{212783CE-80AC-437B-BA7F-985768684D59}" sibTransId="{0F04820D-90AC-41F4-9A6A-655AC2416E7D}"/>
    <dgm:cxn modelId="{3226F5E5-10B5-47DF-854F-3FBB295141D6}" type="presOf" srcId="{FF7D8744-9069-4030-B30D-50E34E6277AD}" destId="{F6CDF80E-DBF5-43EB-86E6-028119DCA2A3}" srcOrd="0" destOrd="0" presId="urn:microsoft.com/office/officeart/2016/7/layout/RepeatingBendingProcessNew"/>
    <dgm:cxn modelId="{5BE652EB-57DE-422F-B4C2-A60C79D53F4B}" type="presOf" srcId="{2CD262FC-A1FA-4574-A2D1-7377C4795BEE}" destId="{92889385-46CC-4E8C-B26E-31A9C1F38E3F}" srcOrd="0" destOrd="0" presId="urn:microsoft.com/office/officeart/2016/7/layout/RepeatingBendingProcessNew"/>
    <dgm:cxn modelId="{9927C1EB-A746-42C1-817F-2F43157F5B6C}" type="presOf" srcId="{9D7890BB-957C-44A3-B6C4-5FF1CFBA2DA2}" destId="{9A87BAEB-E4B8-415E-9827-6B3DCC78E7C9}" srcOrd="0" destOrd="0" presId="urn:microsoft.com/office/officeart/2016/7/layout/RepeatingBendingProcessNew"/>
    <dgm:cxn modelId="{A93716ED-FDB8-4370-BC2C-55504C0CA6BB}" type="presOf" srcId="{87C7144B-3C36-45CF-A2F6-0F99832FC2AE}" destId="{0106E213-A904-4A72-8ACE-01369DDE11F0}" srcOrd="0" destOrd="0" presId="urn:microsoft.com/office/officeart/2016/7/layout/RepeatingBendingProcessNew"/>
    <dgm:cxn modelId="{6A054DF1-67CC-4AD0-AA04-68C757687961}" type="presOf" srcId="{986A5E25-7CAD-4D7D-A83A-E2EF61C90952}" destId="{54059388-A187-4C3B-8B51-88ACC5D9A900}" srcOrd="0" destOrd="0" presId="urn:microsoft.com/office/officeart/2016/7/layout/RepeatingBendingProcessNew"/>
    <dgm:cxn modelId="{D27585FF-1477-466E-9C2B-45C1528DAC79}" type="presOf" srcId="{C45FCCA2-34A1-4BED-B1B0-7A79EB6D8E48}" destId="{E0E52842-3078-4C71-99EC-0D62887FF9C6}" srcOrd="0" destOrd="0" presId="urn:microsoft.com/office/officeart/2016/7/layout/RepeatingBendingProcessNew"/>
    <dgm:cxn modelId="{B49BC1FF-6AC8-4AC1-8423-C383AA451ABF}" type="presOf" srcId="{A2CDA142-74CD-49F7-AEFE-2737CB99AADF}" destId="{9C28455F-223A-4CEC-9411-072326D68B32}" srcOrd="1" destOrd="0" presId="urn:microsoft.com/office/officeart/2016/7/layout/RepeatingBendingProcessNew"/>
    <dgm:cxn modelId="{D12D8382-8C19-48CB-8CB4-5A002CC4388A}" type="presParOf" srcId="{89C06AE1-7D83-4050-8D52-077447AD68A9}" destId="{FE8F9719-1605-4212-9E6F-A5EE0DE3B049}" srcOrd="0" destOrd="0" presId="urn:microsoft.com/office/officeart/2016/7/layout/RepeatingBendingProcessNew"/>
    <dgm:cxn modelId="{3FFF102F-FFE9-4A3D-9F59-BCC7E0D61BDF}" type="presParOf" srcId="{89C06AE1-7D83-4050-8D52-077447AD68A9}" destId="{FD4BEAFA-2912-4BC6-B06C-D8563B29FBD4}" srcOrd="1" destOrd="0" presId="urn:microsoft.com/office/officeart/2016/7/layout/RepeatingBendingProcessNew"/>
    <dgm:cxn modelId="{6FCCBC74-CC19-46FC-AA67-1A60DE9E05EF}" type="presParOf" srcId="{FD4BEAFA-2912-4BC6-B06C-D8563B29FBD4}" destId="{C34E26B1-C2D9-44FF-9C5D-427ABC3C072C}" srcOrd="0" destOrd="0" presId="urn:microsoft.com/office/officeart/2016/7/layout/RepeatingBendingProcessNew"/>
    <dgm:cxn modelId="{9BB86778-63CD-4CC5-A970-A94018EC1020}" type="presParOf" srcId="{89C06AE1-7D83-4050-8D52-077447AD68A9}" destId="{FB653CAC-1B15-4267-B6DF-77057C56EEC6}" srcOrd="2" destOrd="0" presId="urn:microsoft.com/office/officeart/2016/7/layout/RepeatingBendingProcessNew"/>
    <dgm:cxn modelId="{0E6FF182-E22E-4140-B15F-41908788C4D1}" type="presParOf" srcId="{89C06AE1-7D83-4050-8D52-077447AD68A9}" destId="{9A87BAEB-E4B8-415E-9827-6B3DCC78E7C9}" srcOrd="3" destOrd="0" presId="urn:microsoft.com/office/officeart/2016/7/layout/RepeatingBendingProcessNew"/>
    <dgm:cxn modelId="{0E6FF6EF-93F5-4C21-A892-27D68B3B393A}" type="presParOf" srcId="{9A87BAEB-E4B8-415E-9827-6B3DCC78E7C9}" destId="{2D3F7F89-1816-4535-9669-9FB94AD2AC4C}" srcOrd="0" destOrd="0" presId="urn:microsoft.com/office/officeart/2016/7/layout/RepeatingBendingProcessNew"/>
    <dgm:cxn modelId="{902C80FD-5763-42CB-BDF2-09B4DE8D1836}" type="presParOf" srcId="{89C06AE1-7D83-4050-8D52-077447AD68A9}" destId="{1F279A3D-3C4A-400B-BA10-08A947184019}" srcOrd="4" destOrd="0" presId="urn:microsoft.com/office/officeart/2016/7/layout/RepeatingBendingProcessNew"/>
    <dgm:cxn modelId="{B9CB9233-56D9-4D31-9A86-8DEA253A3230}" type="presParOf" srcId="{89C06AE1-7D83-4050-8D52-077447AD68A9}" destId="{54059388-A187-4C3B-8B51-88ACC5D9A900}" srcOrd="5" destOrd="0" presId="urn:microsoft.com/office/officeart/2016/7/layout/RepeatingBendingProcessNew"/>
    <dgm:cxn modelId="{BD4E7E19-9779-492A-9CD3-2DBC49A02B85}" type="presParOf" srcId="{54059388-A187-4C3B-8B51-88ACC5D9A900}" destId="{9E196F2C-19E1-4F45-9F33-80418BBBB977}" srcOrd="0" destOrd="0" presId="urn:microsoft.com/office/officeart/2016/7/layout/RepeatingBendingProcessNew"/>
    <dgm:cxn modelId="{51BF0796-D21F-446A-9FAE-F7D2596883A2}" type="presParOf" srcId="{89C06AE1-7D83-4050-8D52-077447AD68A9}" destId="{92BA3D11-5BBE-467A-AF79-4A4582BA33F6}" srcOrd="6" destOrd="0" presId="urn:microsoft.com/office/officeart/2016/7/layout/RepeatingBendingProcessNew"/>
    <dgm:cxn modelId="{61D2F7ED-7E17-4A6D-ABAE-4362F16C6C19}" type="presParOf" srcId="{89C06AE1-7D83-4050-8D52-077447AD68A9}" destId="{826D99B0-0F4B-4383-A000-30CF0645C3A4}" srcOrd="7" destOrd="0" presId="urn:microsoft.com/office/officeart/2016/7/layout/RepeatingBendingProcessNew"/>
    <dgm:cxn modelId="{A37F2A87-11B6-43F9-9BC4-C788170698A3}" type="presParOf" srcId="{826D99B0-0F4B-4383-A000-30CF0645C3A4}" destId="{620E6F66-BC51-4F3A-A7FE-AC9D6397D1A9}" srcOrd="0" destOrd="0" presId="urn:microsoft.com/office/officeart/2016/7/layout/RepeatingBendingProcessNew"/>
    <dgm:cxn modelId="{390C5273-FB51-47A2-8D5C-1F28CCA82B5D}" type="presParOf" srcId="{89C06AE1-7D83-4050-8D52-077447AD68A9}" destId="{F6CDF80E-DBF5-43EB-86E6-028119DCA2A3}" srcOrd="8" destOrd="0" presId="urn:microsoft.com/office/officeart/2016/7/layout/RepeatingBendingProcessNew"/>
    <dgm:cxn modelId="{533554CA-04CA-413B-9386-FD5021CA8BCA}" type="presParOf" srcId="{89C06AE1-7D83-4050-8D52-077447AD68A9}" destId="{4A090906-650A-4795-91D8-837988F92361}" srcOrd="9" destOrd="0" presId="urn:microsoft.com/office/officeart/2016/7/layout/RepeatingBendingProcessNew"/>
    <dgm:cxn modelId="{C4DD1EA8-97A1-4495-B6EE-7C740F245967}" type="presParOf" srcId="{4A090906-650A-4795-91D8-837988F92361}" destId="{7668ADC7-D5CF-4B42-AC4A-790E4B425777}" srcOrd="0" destOrd="0" presId="urn:microsoft.com/office/officeart/2016/7/layout/RepeatingBendingProcessNew"/>
    <dgm:cxn modelId="{438D4DB1-297E-4234-93A7-313523FA12B5}" type="presParOf" srcId="{89C06AE1-7D83-4050-8D52-077447AD68A9}" destId="{DCE89530-98B6-4C83-B084-C5E925FBE820}" srcOrd="10" destOrd="0" presId="urn:microsoft.com/office/officeart/2016/7/layout/RepeatingBendingProcessNew"/>
    <dgm:cxn modelId="{33726A6C-1175-4C5E-98D7-7F805032B78F}" type="presParOf" srcId="{89C06AE1-7D83-4050-8D52-077447AD68A9}" destId="{03A926EA-D372-4F64-98DC-40144C244AA8}" srcOrd="11" destOrd="0" presId="urn:microsoft.com/office/officeart/2016/7/layout/RepeatingBendingProcessNew"/>
    <dgm:cxn modelId="{794FF49F-DFEA-4B62-AC73-23BC8C4FB389}" type="presParOf" srcId="{03A926EA-D372-4F64-98DC-40144C244AA8}" destId="{AEE57439-850F-4F0C-9399-BCC9A33696BE}" srcOrd="0" destOrd="0" presId="urn:microsoft.com/office/officeart/2016/7/layout/RepeatingBendingProcessNew"/>
    <dgm:cxn modelId="{6ED9CB17-C220-48D6-9488-602422E64118}" type="presParOf" srcId="{89C06AE1-7D83-4050-8D52-077447AD68A9}" destId="{0106E213-A904-4A72-8ACE-01369DDE11F0}" srcOrd="12" destOrd="0" presId="urn:microsoft.com/office/officeart/2016/7/layout/RepeatingBendingProcessNew"/>
    <dgm:cxn modelId="{43DA2115-0E15-40E8-AAA7-AAD9349A86E2}" type="presParOf" srcId="{89C06AE1-7D83-4050-8D52-077447AD68A9}" destId="{7697D1B2-67B3-48F0-B222-2ED2D1E1B3C3}" srcOrd="13" destOrd="0" presId="urn:microsoft.com/office/officeart/2016/7/layout/RepeatingBendingProcessNew"/>
    <dgm:cxn modelId="{3BF06DFC-40FB-4EA3-86D8-868BC81FE319}" type="presParOf" srcId="{7697D1B2-67B3-48F0-B222-2ED2D1E1B3C3}" destId="{B40A6656-B30D-45B9-BD2A-185BD407711A}" srcOrd="0" destOrd="0" presId="urn:microsoft.com/office/officeart/2016/7/layout/RepeatingBendingProcessNew"/>
    <dgm:cxn modelId="{8171A23C-17A2-477F-97EE-7F97348F8D3D}" type="presParOf" srcId="{89C06AE1-7D83-4050-8D52-077447AD68A9}" destId="{95822749-61B5-4118-A030-729F27DCBBED}" srcOrd="14" destOrd="0" presId="urn:microsoft.com/office/officeart/2016/7/layout/RepeatingBendingProcessNew"/>
    <dgm:cxn modelId="{3D165F05-A592-40B2-B68E-27AAA51D9647}" type="presParOf" srcId="{89C06AE1-7D83-4050-8D52-077447AD68A9}" destId="{037CF5EF-0318-4F59-9703-A981E8FAABF5}" srcOrd="15" destOrd="0" presId="urn:microsoft.com/office/officeart/2016/7/layout/RepeatingBendingProcessNew"/>
    <dgm:cxn modelId="{419B52B3-006B-4FE7-B838-618FAA449763}" type="presParOf" srcId="{037CF5EF-0318-4F59-9703-A981E8FAABF5}" destId="{30BF49B5-ECB3-4513-BC17-76CD09B4F069}" srcOrd="0" destOrd="0" presId="urn:microsoft.com/office/officeart/2016/7/layout/RepeatingBendingProcessNew"/>
    <dgm:cxn modelId="{008757D4-5813-410C-885D-8271AA3A5A61}" type="presParOf" srcId="{89C06AE1-7D83-4050-8D52-077447AD68A9}" destId="{96A47AAD-721C-46A0-BE9B-D4AFEC08410F}" srcOrd="16" destOrd="0" presId="urn:microsoft.com/office/officeart/2016/7/layout/RepeatingBendingProcessNew"/>
    <dgm:cxn modelId="{AF80CB81-1BD1-49A5-94A7-12880C618F00}" type="presParOf" srcId="{89C06AE1-7D83-4050-8D52-077447AD68A9}" destId="{12E498B4-39A0-407F-8F53-24FBB109B648}" srcOrd="17" destOrd="0" presId="urn:microsoft.com/office/officeart/2016/7/layout/RepeatingBendingProcessNew"/>
    <dgm:cxn modelId="{2438C567-FB37-4327-830D-4F48426C62A0}" type="presParOf" srcId="{12E498B4-39A0-407F-8F53-24FBB109B648}" destId="{9C28455F-223A-4CEC-9411-072326D68B32}" srcOrd="0" destOrd="0" presId="urn:microsoft.com/office/officeart/2016/7/layout/RepeatingBendingProcessNew"/>
    <dgm:cxn modelId="{9D96301E-68E3-46B5-BF7B-299DF3862E08}" type="presParOf" srcId="{89C06AE1-7D83-4050-8D52-077447AD68A9}" destId="{28635170-F836-423F-B1F6-FAFE396D7FF5}" srcOrd="18" destOrd="0" presId="urn:microsoft.com/office/officeart/2016/7/layout/RepeatingBendingProcessNew"/>
    <dgm:cxn modelId="{11346B60-AC0A-4B10-99BB-E5D80A6A0F9F}" type="presParOf" srcId="{89C06AE1-7D83-4050-8D52-077447AD68A9}" destId="{054842E0-613A-44B9-9EC1-A67B25A9E3F5}" srcOrd="19" destOrd="0" presId="urn:microsoft.com/office/officeart/2016/7/layout/RepeatingBendingProcessNew"/>
    <dgm:cxn modelId="{980D3D64-BBB3-48CB-8EE6-EA93B88BB1AA}" type="presParOf" srcId="{054842E0-613A-44B9-9EC1-A67B25A9E3F5}" destId="{8461E8FD-05A9-4E55-A747-B9440AF2DE0C}" srcOrd="0" destOrd="0" presId="urn:microsoft.com/office/officeart/2016/7/layout/RepeatingBendingProcessNew"/>
    <dgm:cxn modelId="{AC728110-F0C7-4860-8776-24973A4C2E4D}" type="presParOf" srcId="{89C06AE1-7D83-4050-8D52-077447AD68A9}" destId="{A0C3A657-BD4B-42FE-A713-74CFBF21A331}" srcOrd="20" destOrd="0" presId="urn:microsoft.com/office/officeart/2016/7/layout/RepeatingBendingProcessNew"/>
    <dgm:cxn modelId="{8BD9D5B3-527E-42F7-8995-E804B409CBC7}" type="presParOf" srcId="{89C06AE1-7D83-4050-8D52-077447AD68A9}" destId="{24D23022-A7FB-4A1D-B7F2-FB84BB6623DB}" srcOrd="21" destOrd="0" presId="urn:microsoft.com/office/officeart/2016/7/layout/RepeatingBendingProcessNew"/>
    <dgm:cxn modelId="{7AEFC392-0852-4369-8A92-21D0548BE26B}" type="presParOf" srcId="{24D23022-A7FB-4A1D-B7F2-FB84BB6623DB}" destId="{45BCBB35-8E09-4202-879F-DE443B95594B}" srcOrd="0" destOrd="0" presId="urn:microsoft.com/office/officeart/2016/7/layout/RepeatingBendingProcessNew"/>
    <dgm:cxn modelId="{8C115533-B9BC-4267-B441-EDB0E2EDE878}" type="presParOf" srcId="{89C06AE1-7D83-4050-8D52-077447AD68A9}" destId="{E3F6F944-AE64-4431-97BB-DB759F5339CD}" srcOrd="22" destOrd="0" presId="urn:microsoft.com/office/officeart/2016/7/layout/RepeatingBendingProcessNew"/>
    <dgm:cxn modelId="{8F385C48-6F20-4152-9011-9BAF6F9F58F7}" type="presParOf" srcId="{89C06AE1-7D83-4050-8D52-077447AD68A9}" destId="{7938A2BC-F0C8-4E1A-8D56-213D3268BD97}" srcOrd="23" destOrd="0" presId="urn:microsoft.com/office/officeart/2016/7/layout/RepeatingBendingProcessNew"/>
    <dgm:cxn modelId="{44F7DFC7-3A59-4873-9FD1-4FB6DB2479A3}" type="presParOf" srcId="{7938A2BC-F0C8-4E1A-8D56-213D3268BD97}" destId="{135FBE09-9B0A-4E68-B5F0-EED87941519F}" srcOrd="0" destOrd="0" presId="urn:microsoft.com/office/officeart/2016/7/layout/RepeatingBendingProcessNew"/>
    <dgm:cxn modelId="{CED37E9D-4996-433C-8CF3-25072BEDF9FE}" type="presParOf" srcId="{89C06AE1-7D83-4050-8D52-077447AD68A9}" destId="{EF2FB937-901F-4014-856A-534C5BB04FA5}" srcOrd="24" destOrd="0" presId="urn:microsoft.com/office/officeart/2016/7/layout/RepeatingBendingProcessNew"/>
    <dgm:cxn modelId="{2D03C1F9-7711-44D2-BB85-2B2F363481AF}" type="presParOf" srcId="{89C06AE1-7D83-4050-8D52-077447AD68A9}" destId="{92889385-46CC-4E8C-B26E-31A9C1F38E3F}" srcOrd="25" destOrd="0" presId="urn:microsoft.com/office/officeart/2016/7/layout/RepeatingBendingProcessNew"/>
    <dgm:cxn modelId="{DD2D1084-E2E6-431D-8178-78888B30A8F3}" type="presParOf" srcId="{92889385-46CC-4E8C-B26E-31A9C1F38E3F}" destId="{9A30CD5C-542E-4E8F-A684-F1899D4A8B63}" srcOrd="0" destOrd="0" presId="urn:microsoft.com/office/officeart/2016/7/layout/RepeatingBendingProcessNew"/>
    <dgm:cxn modelId="{A8635F36-CC07-4C8D-93F4-B901AA96E1BE}" type="presParOf" srcId="{89C06AE1-7D83-4050-8D52-077447AD68A9}" destId="{E612D82B-5AD8-4DED-BDD0-7FFAB4C8ABB8}" srcOrd="26" destOrd="0" presId="urn:microsoft.com/office/officeart/2016/7/layout/RepeatingBendingProcessNew"/>
    <dgm:cxn modelId="{79900C76-8F87-4D69-A0C2-DD90DF349F7E}" type="presParOf" srcId="{89C06AE1-7D83-4050-8D52-077447AD68A9}" destId="{94CD6085-1DD9-4D98-8160-0BF097F096A6}" srcOrd="27" destOrd="0" presId="urn:microsoft.com/office/officeart/2016/7/layout/RepeatingBendingProcessNew"/>
    <dgm:cxn modelId="{E62295F6-1B3D-48CE-A94D-E471DC461521}" type="presParOf" srcId="{94CD6085-1DD9-4D98-8160-0BF097F096A6}" destId="{8CCA4FB7-40B6-4D1D-89F6-95CE55D37C3C}" srcOrd="0" destOrd="0" presId="urn:microsoft.com/office/officeart/2016/7/layout/RepeatingBendingProcessNew"/>
    <dgm:cxn modelId="{8028C87B-B12B-4163-BCDF-442F7391B60E}" type="presParOf" srcId="{89C06AE1-7D83-4050-8D52-077447AD68A9}" destId="{68592A9C-C8A9-4C2F-97F4-DA1F2637D254}" srcOrd="28" destOrd="0" presId="urn:microsoft.com/office/officeart/2016/7/layout/RepeatingBendingProcessNew"/>
    <dgm:cxn modelId="{42EA9264-B27F-4A24-8981-360B2E80C8DE}" type="presParOf" srcId="{89C06AE1-7D83-4050-8D52-077447AD68A9}" destId="{42DA01B8-0C07-414B-A722-5BE4E9A28C7A}" srcOrd="29" destOrd="0" presId="urn:microsoft.com/office/officeart/2016/7/layout/RepeatingBendingProcessNew"/>
    <dgm:cxn modelId="{93782AB6-0653-4C44-A487-B372F5CEA0BF}" type="presParOf" srcId="{42DA01B8-0C07-414B-A722-5BE4E9A28C7A}" destId="{1A969FAC-A887-43FA-9AE1-8E36C209D614}" srcOrd="0" destOrd="0" presId="urn:microsoft.com/office/officeart/2016/7/layout/RepeatingBendingProcessNew"/>
    <dgm:cxn modelId="{43B947EB-ACF4-4C8C-B1FA-04C90B50AEEA}" type="presParOf" srcId="{89C06AE1-7D83-4050-8D52-077447AD68A9}" destId="{E0E52842-3078-4C71-99EC-0D62887FF9C6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BEAFA-2912-4BC6-B06C-D8563B29FBD4}">
      <dsp:nvSpPr>
        <dsp:cNvPr id="0" name=""/>
        <dsp:cNvSpPr/>
      </dsp:nvSpPr>
      <dsp:spPr>
        <a:xfrm>
          <a:off x="2699887" y="489446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8344" y="533126"/>
        <a:ext cx="20395" cy="4079"/>
      </dsp:txXfrm>
    </dsp:sp>
    <dsp:sp modelId="{FE8F9719-1605-4212-9E6F-A5EE0DE3B049}">
      <dsp:nvSpPr>
        <dsp:cNvPr id="0" name=""/>
        <dsp:cNvSpPr/>
      </dsp:nvSpPr>
      <dsp:spPr>
        <a:xfrm>
          <a:off x="928167" y="3110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Week 1:</a:t>
          </a:r>
          <a:endParaRPr lang="en-US" sz="2000" kern="1200"/>
        </a:p>
      </dsp:txBody>
      <dsp:txXfrm>
        <a:off x="928167" y="3110"/>
        <a:ext cx="1773520" cy="1064112"/>
      </dsp:txXfrm>
    </dsp:sp>
    <dsp:sp modelId="{9A87BAEB-E4B8-415E-9827-6B3DCC78E7C9}">
      <dsp:nvSpPr>
        <dsp:cNvPr id="0" name=""/>
        <dsp:cNvSpPr/>
      </dsp:nvSpPr>
      <dsp:spPr>
        <a:xfrm>
          <a:off x="4881318" y="489446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9775" y="533126"/>
        <a:ext cx="20395" cy="4079"/>
      </dsp:txXfrm>
    </dsp:sp>
    <dsp:sp modelId="{FB653CAC-1B15-4267-B6DF-77057C56EEC6}">
      <dsp:nvSpPr>
        <dsp:cNvPr id="0" name=""/>
        <dsp:cNvSpPr/>
      </dsp:nvSpPr>
      <dsp:spPr>
        <a:xfrm>
          <a:off x="3109597" y="3110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Entity-Relationship Diagram (ERD)</a:t>
          </a:r>
        </a:p>
      </dsp:txBody>
      <dsp:txXfrm>
        <a:off x="3109597" y="3110"/>
        <a:ext cx="1773520" cy="1064112"/>
      </dsp:txXfrm>
    </dsp:sp>
    <dsp:sp modelId="{54059388-A187-4C3B-8B51-88ACC5D9A900}">
      <dsp:nvSpPr>
        <dsp:cNvPr id="0" name=""/>
        <dsp:cNvSpPr/>
      </dsp:nvSpPr>
      <dsp:spPr>
        <a:xfrm>
          <a:off x="7062748" y="489446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1205" y="533126"/>
        <a:ext cx="20395" cy="4079"/>
      </dsp:txXfrm>
    </dsp:sp>
    <dsp:sp modelId="{1F279A3D-3C4A-400B-BA10-08A947184019}">
      <dsp:nvSpPr>
        <dsp:cNvPr id="0" name=""/>
        <dsp:cNvSpPr/>
      </dsp:nvSpPr>
      <dsp:spPr>
        <a:xfrm>
          <a:off x="5291027" y="3110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Schema</a:t>
          </a:r>
        </a:p>
      </dsp:txBody>
      <dsp:txXfrm>
        <a:off x="5291027" y="3110"/>
        <a:ext cx="1773520" cy="1064112"/>
      </dsp:txXfrm>
    </dsp:sp>
    <dsp:sp modelId="{826D99B0-0F4B-4383-A000-30CF0645C3A4}">
      <dsp:nvSpPr>
        <dsp:cNvPr id="0" name=""/>
        <dsp:cNvSpPr/>
      </dsp:nvSpPr>
      <dsp:spPr>
        <a:xfrm>
          <a:off x="1814927" y="1065422"/>
          <a:ext cx="6544290" cy="377309"/>
        </a:xfrm>
        <a:custGeom>
          <a:avLst/>
          <a:gdLst/>
          <a:ahLst/>
          <a:cxnLst/>
          <a:rect l="0" t="0" r="0" b="0"/>
          <a:pathLst>
            <a:path>
              <a:moveTo>
                <a:pt x="6544290" y="0"/>
              </a:moveTo>
              <a:lnTo>
                <a:pt x="6544290" y="205754"/>
              </a:lnTo>
              <a:lnTo>
                <a:pt x="0" y="205754"/>
              </a:lnTo>
              <a:lnTo>
                <a:pt x="0" y="37730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3148" y="1252037"/>
        <a:ext cx="327849" cy="4079"/>
      </dsp:txXfrm>
    </dsp:sp>
    <dsp:sp modelId="{92BA3D11-5BBE-467A-AF79-4A4582BA33F6}">
      <dsp:nvSpPr>
        <dsp:cNvPr id="0" name=""/>
        <dsp:cNvSpPr/>
      </dsp:nvSpPr>
      <dsp:spPr>
        <a:xfrm>
          <a:off x="7472458" y="3110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Review</a:t>
          </a:r>
        </a:p>
      </dsp:txBody>
      <dsp:txXfrm>
        <a:off x="7472458" y="3110"/>
        <a:ext cx="1773520" cy="1064112"/>
      </dsp:txXfrm>
    </dsp:sp>
    <dsp:sp modelId="{4A090906-650A-4795-91D8-837988F92361}">
      <dsp:nvSpPr>
        <dsp:cNvPr id="0" name=""/>
        <dsp:cNvSpPr/>
      </dsp:nvSpPr>
      <dsp:spPr>
        <a:xfrm>
          <a:off x="2699887" y="1961468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8344" y="2005148"/>
        <a:ext cx="20395" cy="4079"/>
      </dsp:txXfrm>
    </dsp:sp>
    <dsp:sp modelId="{F6CDF80E-DBF5-43EB-86E6-028119DCA2A3}">
      <dsp:nvSpPr>
        <dsp:cNvPr id="0" name=""/>
        <dsp:cNvSpPr/>
      </dsp:nvSpPr>
      <dsp:spPr>
        <a:xfrm>
          <a:off x="928167" y="1475132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Week 2:</a:t>
          </a:r>
          <a:endParaRPr lang="en-US" sz="2000" kern="1200"/>
        </a:p>
      </dsp:txBody>
      <dsp:txXfrm>
        <a:off x="928167" y="1475132"/>
        <a:ext cx="1773520" cy="1064112"/>
      </dsp:txXfrm>
    </dsp:sp>
    <dsp:sp modelId="{03A926EA-D372-4F64-98DC-40144C244AA8}">
      <dsp:nvSpPr>
        <dsp:cNvPr id="0" name=""/>
        <dsp:cNvSpPr/>
      </dsp:nvSpPr>
      <dsp:spPr>
        <a:xfrm>
          <a:off x="4881318" y="1961468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9775" y="2005148"/>
        <a:ext cx="20395" cy="4079"/>
      </dsp:txXfrm>
    </dsp:sp>
    <dsp:sp modelId="{DCE89530-98B6-4C83-B084-C5E925FBE820}">
      <dsp:nvSpPr>
        <dsp:cNvPr id="0" name=""/>
        <dsp:cNvSpPr/>
      </dsp:nvSpPr>
      <dsp:spPr>
        <a:xfrm>
          <a:off x="3109597" y="1475132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Database Creation in MSSQL</a:t>
          </a:r>
        </a:p>
      </dsp:txBody>
      <dsp:txXfrm>
        <a:off x="3109597" y="1475132"/>
        <a:ext cx="1773520" cy="1064112"/>
      </dsp:txXfrm>
    </dsp:sp>
    <dsp:sp modelId="{7697D1B2-67B3-48F0-B222-2ED2D1E1B3C3}">
      <dsp:nvSpPr>
        <dsp:cNvPr id="0" name=""/>
        <dsp:cNvSpPr/>
      </dsp:nvSpPr>
      <dsp:spPr>
        <a:xfrm>
          <a:off x="7062748" y="1961468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1205" y="2005148"/>
        <a:ext cx="20395" cy="4079"/>
      </dsp:txXfrm>
    </dsp:sp>
    <dsp:sp modelId="{0106E213-A904-4A72-8ACE-01369DDE11F0}">
      <dsp:nvSpPr>
        <dsp:cNvPr id="0" name=""/>
        <dsp:cNvSpPr/>
      </dsp:nvSpPr>
      <dsp:spPr>
        <a:xfrm>
          <a:off x="5291027" y="1475132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Gathering Business Information</a:t>
          </a:r>
        </a:p>
      </dsp:txBody>
      <dsp:txXfrm>
        <a:off x="5291027" y="1475132"/>
        <a:ext cx="1773520" cy="1064112"/>
      </dsp:txXfrm>
    </dsp:sp>
    <dsp:sp modelId="{037CF5EF-0318-4F59-9703-A981E8FAABF5}">
      <dsp:nvSpPr>
        <dsp:cNvPr id="0" name=""/>
        <dsp:cNvSpPr/>
      </dsp:nvSpPr>
      <dsp:spPr>
        <a:xfrm>
          <a:off x="1814927" y="2537444"/>
          <a:ext cx="6544290" cy="377309"/>
        </a:xfrm>
        <a:custGeom>
          <a:avLst/>
          <a:gdLst/>
          <a:ahLst/>
          <a:cxnLst/>
          <a:rect l="0" t="0" r="0" b="0"/>
          <a:pathLst>
            <a:path>
              <a:moveTo>
                <a:pt x="6544290" y="0"/>
              </a:moveTo>
              <a:lnTo>
                <a:pt x="6544290" y="205754"/>
              </a:lnTo>
              <a:lnTo>
                <a:pt x="0" y="205754"/>
              </a:lnTo>
              <a:lnTo>
                <a:pt x="0" y="37730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3148" y="2724059"/>
        <a:ext cx="327849" cy="4079"/>
      </dsp:txXfrm>
    </dsp:sp>
    <dsp:sp modelId="{95822749-61B5-4118-A030-729F27DCBBED}">
      <dsp:nvSpPr>
        <dsp:cNvPr id="0" name=""/>
        <dsp:cNvSpPr/>
      </dsp:nvSpPr>
      <dsp:spPr>
        <a:xfrm>
          <a:off x="7472458" y="1475132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Review</a:t>
          </a:r>
        </a:p>
      </dsp:txBody>
      <dsp:txXfrm>
        <a:off x="7472458" y="1475132"/>
        <a:ext cx="1773520" cy="1064112"/>
      </dsp:txXfrm>
    </dsp:sp>
    <dsp:sp modelId="{12E498B4-39A0-407F-8F53-24FBB109B648}">
      <dsp:nvSpPr>
        <dsp:cNvPr id="0" name=""/>
        <dsp:cNvSpPr/>
      </dsp:nvSpPr>
      <dsp:spPr>
        <a:xfrm>
          <a:off x="2699887" y="3433490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8344" y="3477170"/>
        <a:ext cx="20395" cy="4079"/>
      </dsp:txXfrm>
    </dsp:sp>
    <dsp:sp modelId="{96A47AAD-721C-46A0-BE9B-D4AFEC08410F}">
      <dsp:nvSpPr>
        <dsp:cNvPr id="0" name=""/>
        <dsp:cNvSpPr/>
      </dsp:nvSpPr>
      <dsp:spPr>
        <a:xfrm>
          <a:off x="928167" y="2947154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Week 3:</a:t>
          </a:r>
          <a:endParaRPr lang="en-US" sz="2000" kern="1200"/>
        </a:p>
      </dsp:txBody>
      <dsp:txXfrm>
        <a:off x="928167" y="2947154"/>
        <a:ext cx="1773520" cy="1064112"/>
      </dsp:txXfrm>
    </dsp:sp>
    <dsp:sp modelId="{054842E0-613A-44B9-9EC1-A67B25A9E3F5}">
      <dsp:nvSpPr>
        <dsp:cNvPr id="0" name=""/>
        <dsp:cNvSpPr/>
      </dsp:nvSpPr>
      <dsp:spPr>
        <a:xfrm>
          <a:off x="4881318" y="3433490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9775" y="3477170"/>
        <a:ext cx="20395" cy="4079"/>
      </dsp:txXfrm>
    </dsp:sp>
    <dsp:sp modelId="{28635170-F836-423F-B1F6-FAFE396D7FF5}">
      <dsp:nvSpPr>
        <dsp:cNvPr id="0" name=""/>
        <dsp:cNvSpPr/>
      </dsp:nvSpPr>
      <dsp:spPr>
        <a:xfrm>
          <a:off x="3109597" y="2947154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Modeling</a:t>
          </a:r>
        </a:p>
      </dsp:txBody>
      <dsp:txXfrm>
        <a:off x="3109597" y="2947154"/>
        <a:ext cx="1773520" cy="1064112"/>
      </dsp:txXfrm>
    </dsp:sp>
    <dsp:sp modelId="{24D23022-A7FB-4A1D-B7F2-FB84BB6623DB}">
      <dsp:nvSpPr>
        <dsp:cNvPr id="0" name=""/>
        <dsp:cNvSpPr/>
      </dsp:nvSpPr>
      <dsp:spPr>
        <a:xfrm>
          <a:off x="7062748" y="3433490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1205" y="3477170"/>
        <a:ext cx="20395" cy="4079"/>
      </dsp:txXfrm>
    </dsp:sp>
    <dsp:sp modelId="{A0C3A657-BD4B-42FE-A713-74CFBF21A331}">
      <dsp:nvSpPr>
        <dsp:cNvPr id="0" name=""/>
        <dsp:cNvSpPr/>
      </dsp:nvSpPr>
      <dsp:spPr>
        <a:xfrm>
          <a:off x="5291027" y="2947154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Warehouse</a:t>
          </a:r>
        </a:p>
      </dsp:txBody>
      <dsp:txXfrm>
        <a:off x="5291027" y="2947154"/>
        <a:ext cx="1773520" cy="1064112"/>
      </dsp:txXfrm>
    </dsp:sp>
    <dsp:sp modelId="{7938A2BC-F0C8-4E1A-8D56-213D3268BD97}">
      <dsp:nvSpPr>
        <dsp:cNvPr id="0" name=""/>
        <dsp:cNvSpPr/>
      </dsp:nvSpPr>
      <dsp:spPr>
        <a:xfrm>
          <a:off x="1814927" y="4009466"/>
          <a:ext cx="6544290" cy="377309"/>
        </a:xfrm>
        <a:custGeom>
          <a:avLst/>
          <a:gdLst/>
          <a:ahLst/>
          <a:cxnLst/>
          <a:rect l="0" t="0" r="0" b="0"/>
          <a:pathLst>
            <a:path>
              <a:moveTo>
                <a:pt x="6544290" y="0"/>
              </a:moveTo>
              <a:lnTo>
                <a:pt x="6544290" y="205754"/>
              </a:lnTo>
              <a:lnTo>
                <a:pt x="0" y="205754"/>
              </a:lnTo>
              <a:lnTo>
                <a:pt x="0" y="37730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3148" y="4196082"/>
        <a:ext cx="327849" cy="4079"/>
      </dsp:txXfrm>
    </dsp:sp>
    <dsp:sp modelId="{E3F6F944-AE64-4431-97BB-DB759F5339CD}">
      <dsp:nvSpPr>
        <dsp:cNvPr id="0" name=""/>
        <dsp:cNvSpPr/>
      </dsp:nvSpPr>
      <dsp:spPr>
        <a:xfrm>
          <a:off x="7472458" y="2947154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Review</a:t>
          </a:r>
        </a:p>
      </dsp:txBody>
      <dsp:txXfrm>
        <a:off x="7472458" y="2947154"/>
        <a:ext cx="1773520" cy="1064112"/>
      </dsp:txXfrm>
    </dsp:sp>
    <dsp:sp modelId="{92889385-46CC-4E8C-B26E-31A9C1F38E3F}">
      <dsp:nvSpPr>
        <dsp:cNvPr id="0" name=""/>
        <dsp:cNvSpPr/>
      </dsp:nvSpPr>
      <dsp:spPr>
        <a:xfrm>
          <a:off x="2699887" y="4905512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8344" y="4949193"/>
        <a:ext cx="20395" cy="4079"/>
      </dsp:txXfrm>
    </dsp:sp>
    <dsp:sp modelId="{EF2FB937-901F-4014-856A-534C5BB04FA5}">
      <dsp:nvSpPr>
        <dsp:cNvPr id="0" name=""/>
        <dsp:cNvSpPr/>
      </dsp:nvSpPr>
      <dsp:spPr>
        <a:xfrm>
          <a:off x="928167" y="4419176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Week 4:</a:t>
          </a:r>
          <a:endParaRPr lang="en-US" sz="2000" kern="1200"/>
        </a:p>
      </dsp:txBody>
      <dsp:txXfrm>
        <a:off x="928167" y="4419176"/>
        <a:ext cx="1773520" cy="1064112"/>
      </dsp:txXfrm>
    </dsp:sp>
    <dsp:sp modelId="{94CD6085-1DD9-4D98-8160-0BF097F096A6}">
      <dsp:nvSpPr>
        <dsp:cNvPr id="0" name=""/>
        <dsp:cNvSpPr/>
      </dsp:nvSpPr>
      <dsp:spPr>
        <a:xfrm>
          <a:off x="4881318" y="4905512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9775" y="4949193"/>
        <a:ext cx="20395" cy="4079"/>
      </dsp:txXfrm>
    </dsp:sp>
    <dsp:sp modelId="{E612D82B-5AD8-4DED-BDD0-7FFAB4C8ABB8}">
      <dsp:nvSpPr>
        <dsp:cNvPr id="0" name=""/>
        <dsp:cNvSpPr/>
      </dsp:nvSpPr>
      <dsp:spPr>
        <a:xfrm>
          <a:off x="3109597" y="4419176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ETL Process in SSIS</a:t>
          </a:r>
        </a:p>
      </dsp:txBody>
      <dsp:txXfrm>
        <a:off x="3109597" y="4419176"/>
        <a:ext cx="1773520" cy="1064112"/>
      </dsp:txXfrm>
    </dsp:sp>
    <dsp:sp modelId="{42DA01B8-0C07-414B-A722-5BE4E9A28C7A}">
      <dsp:nvSpPr>
        <dsp:cNvPr id="0" name=""/>
        <dsp:cNvSpPr/>
      </dsp:nvSpPr>
      <dsp:spPr>
        <a:xfrm>
          <a:off x="7062748" y="4905512"/>
          <a:ext cx="3773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30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1205" y="4949193"/>
        <a:ext cx="20395" cy="4079"/>
      </dsp:txXfrm>
    </dsp:sp>
    <dsp:sp modelId="{68592A9C-C8A9-4C2F-97F4-DA1F2637D254}">
      <dsp:nvSpPr>
        <dsp:cNvPr id="0" name=""/>
        <dsp:cNvSpPr/>
      </dsp:nvSpPr>
      <dsp:spPr>
        <a:xfrm>
          <a:off x="5291027" y="4419176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Reporting in Power BI</a:t>
          </a:r>
        </a:p>
      </dsp:txBody>
      <dsp:txXfrm>
        <a:off x="5291027" y="4419176"/>
        <a:ext cx="1773520" cy="1064112"/>
      </dsp:txXfrm>
    </dsp:sp>
    <dsp:sp modelId="{E0E52842-3078-4C71-99EC-0D62887FF9C6}">
      <dsp:nvSpPr>
        <dsp:cNvPr id="0" name=""/>
        <dsp:cNvSpPr/>
      </dsp:nvSpPr>
      <dsp:spPr>
        <a:xfrm>
          <a:off x="7472458" y="4419176"/>
          <a:ext cx="1773520" cy="1064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04" tIns="91221" rIns="86904" bIns="9122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Review and Final Adjustments</a:t>
          </a:r>
        </a:p>
      </dsp:txBody>
      <dsp:txXfrm>
        <a:off x="7472458" y="4419176"/>
        <a:ext cx="1773520" cy="1064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3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7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26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40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48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2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54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3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5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9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2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0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51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4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351CED-465B-40B5-ADCE-957C918F227B}" type="datetimeFigureOut">
              <a:rPr lang="en-US" smtClean="0"/>
              <a:t>22-May-24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xes and roller conveyor">
            <a:extLst>
              <a:ext uri="{FF2B5EF4-FFF2-40B4-BE49-F238E27FC236}">
                <a16:creationId xmlns:a16="http://schemas.microsoft.com/office/drawing/2014/main" id="{7BFB2EEF-6F97-9FCC-8AFD-C61CB49C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380" b="1962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51B4F-7968-A275-E6A1-CC51BCD8A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/>
              <a:t>Data Warehouse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D0AD-1200-DE20-F2CF-F38CC5575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/>
              <a:t>Supermarket project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3EF779-83DD-4EB0-9F4C-7304381A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72C8C0C-10E0-4305-95B6-F0A11F0AD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D6F480D-2F2A-4E97-B196-39B35C4BF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5ACA5CB-4926-4AA1-8B0D-0A8C294D3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1FC1EC6E-AED1-4539-B157-05226499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5C22045-92BD-4CA1-A655-5ADD00283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130A56D-449A-4985-94CD-B749D51FF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01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80C41B-D1A4-AF64-61F2-9E93ED08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946545"/>
            <a:ext cx="5865512" cy="1936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/>
              <a:t>Data Warehouse Design</a:t>
            </a:r>
          </a:p>
        </p:txBody>
      </p:sp>
      <p:sp>
        <p:nvSpPr>
          <p:cNvPr id="18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6747A-A55C-8277-F2FF-CE6FE09D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801" y="1284407"/>
            <a:ext cx="3341190" cy="40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204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8605-1ADA-14C1-FC6C-AFACBCF5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14" y="226143"/>
            <a:ext cx="5117690" cy="501446"/>
          </a:xfrm>
        </p:spPr>
        <p:txBody>
          <a:bodyPr>
            <a:normAutofit fontScale="90000"/>
          </a:bodyPr>
          <a:lstStyle/>
          <a:p>
            <a:r>
              <a:rPr lang="en-US" dirty="0"/>
              <a:t>ETL Process in SSIS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1834F-40A8-F1C6-2FC5-734D6D05974F}"/>
              </a:ext>
            </a:extLst>
          </p:cNvPr>
          <p:cNvSpPr txBox="1"/>
          <p:nvPr/>
        </p:nvSpPr>
        <p:spPr>
          <a:xfrm>
            <a:off x="1661651" y="2026066"/>
            <a:ext cx="32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 Branches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39E6A1-F8EA-C337-0E4A-9D54A0835824}"/>
              </a:ext>
            </a:extLst>
          </p:cNvPr>
          <p:cNvCxnSpPr>
            <a:cxnSpLocks/>
          </p:cNvCxnSpPr>
          <p:nvPr/>
        </p:nvCxnSpPr>
        <p:spPr>
          <a:xfrm>
            <a:off x="619186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E807D-BD24-C186-117C-E413E3E17295}"/>
              </a:ext>
            </a:extLst>
          </p:cNvPr>
          <p:cNvSpPr txBox="1"/>
          <p:nvPr/>
        </p:nvSpPr>
        <p:spPr>
          <a:xfrm>
            <a:off x="8072284" y="2026066"/>
            <a:ext cx="32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Dim_Customer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F62A61-2ABC-0D1C-97D2-85A5C514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48" y="3051440"/>
            <a:ext cx="5883150" cy="23776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3C1E1-2446-7D76-1B84-F0B48FD89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9" y="3051440"/>
            <a:ext cx="5806943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362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8605-1ADA-14C1-FC6C-AFACBCF5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036" y="216040"/>
            <a:ext cx="3534697" cy="58004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ETL Process in SSIS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1834F-40A8-F1C6-2FC5-734D6D05974F}"/>
              </a:ext>
            </a:extLst>
          </p:cNvPr>
          <p:cNvSpPr txBox="1"/>
          <p:nvPr/>
        </p:nvSpPr>
        <p:spPr>
          <a:xfrm>
            <a:off x="1661651" y="2026066"/>
            <a:ext cx="32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Dim_Delivery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39E6A1-F8EA-C337-0E4A-9D54A0835824}"/>
              </a:ext>
            </a:extLst>
          </p:cNvPr>
          <p:cNvCxnSpPr>
            <a:cxnSpLocks/>
          </p:cNvCxnSpPr>
          <p:nvPr/>
        </p:nvCxnSpPr>
        <p:spPr>
          <a:xfrm>
            <a:off x="619186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E807D-BD24-C186-117C-E413E3E17295}"/>
              </a:ext>
            </a:extLst>
          </p:cNvPr>
          <p:cNvSpPr txBox="1"/>
          <p:nvPr/>
        </p:nvSpPr>
        <p:spPr>
          <a:xfrm>
            <a:off x="8072284" y="2026066"/>
            <a:ext cx="32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Dim_Employee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9BBEE-3FF1-F04B-F45C-B4B75AE5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0009"/>
            <a:ext cx="6187976" cy="2400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BB1CBB-FC7C-B1E6-8E92-45DF6A99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72" y="3040009"/>
            <a:ext cx="4839119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27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8605-1ADA-14C1-FC6C-AFACBCF5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135" y="63287"/>
            <a:ext cx="4763729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ETL Process in SSIS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1834F-40A8-F1C6-2FC5-734D6D05974F}"/>
              </a:ext>
            </a:extLst>
          </p:cNvPr>
          <p:cNvSpPr txBox="1"/>
          <p:nvPr/>
        </p:nvSpPr>
        <p:spPr>
          <a:xfrm>
            <a:off x="1661651" y="2026066"/>
            <a:ext cx="32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Dim_payment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39E6A1-F8EA-C337-0E4A-9D54A0835824}"/>
              </a:ext>
            </a:extLst>
          </p:cNvPr>
          <p:cNvCxnSpPr>
            <a:cxnSpLocks/>
          </p:cNvCxnSpPr>
          <p:nvPr/>
        </p:nvCxnSpPr>
        <p:spPr>
          <a:xfrm>
            <a:off x="619186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E807D-BD24-C186-117C-E413E3E17295}"/>
              </a:ext>
            </a:extLst>
          </p:cNvPr>
          <p:cNvSpPr txBox="1"/>
          <p:nvPr/>
        </p:nvSpPr>
        <p:spPr>
          <a:xfrm>
            <a:off x="8072284" y="2026066"/>
            <a:ext cx="32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Dim_promation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E89B1-C6FF-23AF-7483-BF80955B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81" y="3051440"/>
            <a:ext cx="5082980" cy="2309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D76B7-087D-16CE-C859-15481399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96" y="2982854"/>
            <a:ext cx="5753599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37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9B8605-1ADA-14C1-FC6C-AFACBCF5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078424"/>
            <a:ext cx="7413623" cy="11554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ETL Process in SSIS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1834F-40A8-F1C6-2FC5-734D6D05974F}"/>
              </a:ext>
            </a:extLst>
          </p:cNvPr>
          <p:cNvSpPr txBox="1"/>
          <p:nvPr/>
        </p:nvSpPr>
        <p:spPr>
          <a:xfrm>
            <a:off x="3501585" y="11596"/>
            <a:ext cx="6987645" cy="650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100" dirty="0" err="1"/>
              <a:t>Dim_product</a:t>
            </a:r>
            <a:endParaRPr lang="en-US" sz="2100" dirty="0"/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EF3E1F0C-BCD9-491F-A435-D4A48FB43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13944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7E6AD-C74C-0743-0203-868AF7F6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68" y="952500"/>
            <a:ext cx="6414744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33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9B8605-1ADA-14C1-FC6C-AFACBCF5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078424"/>
            <a:ext cx="7413623" cy="11554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ETL Process in SSIS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1834F-40A8-F1C6-2FC5-734D6D05974F}"/>
              </a:ext>
            </a:extLst>
          </p:cNvPr>
          <p:cNvSpPr txBox="1"/>
          <p:nvPr/>
        </p:nvSpPr>
        <p:spPr>
          <a:xfrm>
            <a:off x="3879273" y="0"/>
            <a:ext cx="6987645" cy="650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100"/>
              <a:t>Sales Fact</a:t>
            </a:r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EF3E1F0C-BCD9-491F-A435-D4A48FB43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13944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39A9F-1DD0-9315-8F6B-47AABE7D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09" y="959423"/>
            <a:ext cx="7175863" cy="24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18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CBF8C-BA47-AC50-ADAF-EAF11D93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41" y="120763"/>
            <a:ext cx="8886884" cy="953669"/>
          </a:xfrm>
        </p:spPr>
        <p:txBody>
          <a:bodyPr/>
          <a:lstStyle/>
          <a:p>
            <a:r>
              <a:rPr lang="en-US" dirty="0"/>
              <a:t>Date in FACT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B7DE3-2D93-91EF-B69D-574EEDF7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1" y="1736414"/>
            <a:ext cx="9647756" cy="1988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0430B-263F-F909-4DE2-47228CB0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1" y="4387388"/>
            <a:ext cx="8931414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58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sales information&#10;&#10;Description automatically generated">
            <a:extLst>
              <a:ext uri="{FF2B5EF4-FFF2-40B4-BE49-F238E27FC236}">
                <a16:creationId xmlns:a16="http://schemas.microsoft.com/office/drawing/2014/main" id="{FA6214F9-4064-CDA9-BBAD-E498E95E8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235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0644C827-CDE7-5F20-71CB-FB67B3DE5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1613-3D98-A616-6997-61E8BBFF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0"/>
            <a:ext cx="4291455" cy="1088021"/>
          </a:xfrm>
        </p:spPr>
        <p:txBody>
          <a:bodyPr>
            <a:normAutofit/>
          </a:bodyPr>
          <a:lstStyle/>
          <a:p>
            <a:r>
              <a:rPr lang="en-US" sz="4000" dirty="0"/>
              <a:t>Project Timeline</a:t>
            </a:r>
            <a:endParaRPr lang="en-US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AA624DE-1EA5-A170-7F2A-E1C92999E3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07940" y="983848"/>
          <a:ext cx="10174146" cy="548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291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DADB3-9C7E-7FD4-CAF9-39E031B6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5" y="1261872"/>
            <a:ext cx="3704043" cy="433425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Introduction</a:t>
            </a:r>
            <a:r>
              <a:rPr lang="ar-EG" sz="3200" dirty="0"/>
              <a:t> </a:t>
            </a:r>
            <a:r>
              <a:rPr lang="en-US" sz="3200" dirty="0"/>
              <a:t>my Self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33C1D5-D513-79EC-7200-403C7D13C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Name: Youssef Azam Mahfouz Mohamed</a:t>
            </a:r>
          </a:p>
          <a:p>
            <a:endParaRPr lang="en-US" sz="2000" dirty="0"/>
          </a:p>
          <a:p>
            <a:r>
              <a:rPr lang="en-US" sz="2000" dirty="0"/>
              <a:t>Education:</a:t>
            </a:r>
          </a:p>
          <a:p>
            <a:endParaRPr lang="en-US" sz="2000" dirty="0"/>
          </a:p>
          <a:p>
            <a:r>
              <a:rPr lang="en-US" sz="2000" dirty="0"/>
              <a:t>Studying at the Faculty of Computers and Artificial Intelligence, Beni </a:t>
            </a:r>
            <a:r>
              <a:rPr lang="en-US" sz="2000" dirty="0" err="1"/>
              <a:t>Suef</a:t>
            </a:r>
            <a:r>
              <a:rPr lang="en-US" sz="2000" dirty="0"/>
              <a:t> University</a:t>
            </a:r>
          </a:p>
          <a:p>
            <a:r>
              <a:rPr lang="en-US" sz="2000" dirty="0"/>
              <a:t>Specializing in Data Engineering</a:t>
            </a:r>
          </a:p>
          <a:p>
            <a:r>
              <a:rPr lang="en-US" sz="2000" dirty="0"/>
              <a:t>Project:</a:t>
            </a:r>
          </a:p>
          <a:p>
            <a:endParaRPr lang="en-US" sz="2000" dirty="0"/>
          </a:p>
          <a:p>
            <a:r>
              <a:rPr lang="en-US" sz="2000" dirty="0"/>
              <a:t>Title: Building a Data Warehouse for a Supermarket</a:t>
            </a:r>
          </a:p>
          <a:p>
            <a:r>
              <a:rPr lang="en-US" sz="2000" dirty="0"/>
              <a:t>Objective: To design and implement a comprehensive data warehouse that supports supermarket operations and provides actionable business insights.</a:t>
            </a:r>
          </a:p>
        </p:txBody>
      </p:sp>
    </p:spTree>
    <p:extLst>
      <p:ext uri="{BB962C8B-B14F-4D97-AF65-F5344CB8AC3E}">
        <p14:creationId xmlns:p14="http://schemas.microsoft.com/office/powerpoint/2010/main" val="1843814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04643-3703-0438-B76D-5DE12A65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pPr algn="r"/>
            <a:r>
              <a:rPr lang="en-US" sz="3600"/>
              <a:t>Conclusion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238B-E325-D251-5C05-86E13D546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r>
              <a:rPr lang="en-US" sz="2000"/>
              <a:t>The Supermarket Management System Database project is a comprehensive initiative that will significantly enhance the operational efficiency and decision-making capabilities of a supermarket. Through meticulous design, robust implementation, and advanced reporting, this project aims to deliver a powerful tool for managing and analyzing supermarket data. The successful completion of this project will not only streamline daily operations but also provide valuable insights that drive business growth.</a:t>
            </a:r>
          </a:p>
        </p:txBody>
      </p:sp>
    </p:spTree>
    <p:extLst>
      <p:ext uri="{BB962C8B-B14F-4D97-AF65-F5344CB8AC3E}">
        <p14:creationId xmlns:p14="http://schemas.microsoft.com/office/powerpoint/2010/main" val="3230692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AB388687-DADC-3B22-FD4E-BB17F98EC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A9ECD-A7E5-70ED-9B95-623B6D9F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Agenda 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F0463-56AE-6A2A-F1F9-7329F5C2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Introduction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Project Goals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Entity-Relationship Diagram (ERD)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Schema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Database Creation in MSSQL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Gathering Business Information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Data Modeling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Data Warehouse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ETL Process in SSIS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Reporting in Power BI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Project Timeline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69100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4F206FD4-FBCD-6D9B-DB89-780B1F18D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7279" b="8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29210-6215-F702-6381-E6B930E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Introduction 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337E-9EEC-8C74-1B3B-C8693F164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/>
              <a:t>Gola of project </a:t>
            </a:r>
            <a:r>
              <a:rPr lang="en-US" sz="2000"/>
              <a:t>: In the modern retail landscape, efficient and accurate data management is crucial for the smooth operation and success of any supermarket. The Supermarket Management System Database project aims to develop a comprehensive database solution that streamlines various aspects of supermarket operations, from inventory management and sales tracking to customer relationship management and business analytics.</a:t>
            </a:r>
          </a:p>
          <a:p>
            <a:pPr>
              <a:lnSpc>
                <a:spcPct val="90000"/>
              </a:lnSpc>
            </a:pPr>
            <a:r>
              <a:rPr lang="en-US" sz="2000"/>
              <a:t>This project will encompass the entire lifecycle of database development, including the design, implementation, and deployment phases. The end goal is to create a robust and scalable database in Microsoft SQL Server (MSSQL) that supports the supermarket's business needs and provides actionable insights through advanced reporting and data analytics tools such as Power BI.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11640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72EDC228-E381-B4C8-FF93-7F6957802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4721" b="10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C99EB-F301-4612-94EE-9F02EB3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Project Goals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3A2BA-5FA6-9214-150D-A0339C2D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Create ERD: Design a detailed Entity-Relationship Diagram (ERD) for supermarket operations.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Convert ERD to Schema: Translate the ERD into a formal database schema with all necessary tables, keys, and constraints.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Create Database in MSSQL: Implement the schema in Microsoft SQL Server, setting up the database structure.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Gather Business Information: Identify key business questions to guide decision-making.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Create Data Model: Develop a data model optimized for performance and scalability.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Create Data Warehouse: Design and implement a data warehouse for comprehensive reporting and analysis.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ETL in SSIS: Use SQL Server Integration Services (SSIS) to develop an ETL process to populate the data warehouse.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Create Reports in Power BI: Develop interactive reports in Power BI to visualize data and provide business intelligence.</a:t>
            </a:r>
          </a:p>
        </p:txBody>
      </p:sp>
    </p:spTree>
    <p:extLst>
      <p:ext uri="{BB962C8B-B14F-4D97-AF65-F5344CB8AC3E}">
        <p14:creationId xmlns:p14="http://schemas.microsoft.com/office/powerpoint/2010/main" val="4243543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CB476615-102B-F062-A447-F1929CB7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7" y="0"/>
            <a:ext cx="11733096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A2D8740-FA65-F250-C825-FC83DF9F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155"/>
            <a:ext cx="3634624" cy="50636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Entity-Relationship Diagram (ERD)</a:t>
            </a:r>
          </a:p>
        </p:txBody>
      </p:sp>
    </p:spTree>
    <p:extLst>
      <p:ext uri="{BB962C8B-B14F-4D97-AF65-F5344CB8AC3E}">
        <p14:creationId xmlns:p14="http://schemas.microsoft.com/office/powerpoint/2010/main" val="1358149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4066B92B-A2CA-F959-A468-70F43021D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9" y="0"/>
            <a:ext cx="103580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5B914-4140-30E7-DC21-4A948A2F7173}"/>
              </a:ext>
            </a:extLst>
          </p:cNvPr>
          <p:cNvSpPr txBox="1"/>
          <p:nvPr/>
        </p:nvSpPr>
        <p:spPr>
          <a:xfrm>
            <a:off x="2050245" y="275303"/>
            <a:ext cx="218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 </a:t>
            </a:r>
          </a:p>
        </p:txBody>
      </p:sp>
    </p:spTree>
    <p:extLst>
      <p:ext uri="{BB962C8B-B14F-4D97-AF65-F5344CB8AC3E}">
        <p14:creationId xmlns:p14="http://schemas.microsoft.com/office/powerpoint/2010/main" val="18608361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70B78-4B20-B569-E734-338ACCE3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Database Creation in MSSQL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5FFAB-F079-E636-6421-5C4E770C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021105"/>
            <a:ext cx="6202778" cy="452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776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7E32-4CDF-25DA-296E-2CD098B9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pPr algn="r"/>
            <a:r>
              <a:rPr lang="en-US" sz="3600"/>
              <a:t>Business Information</a:t>
            </a:r>
            <a:r>
              <a:rPr lang="ar-EG" sz="3600"/>
              <a:t> </a:t>
            </a:r>
            <a:r>
              <a:rPr lang="en-US" sz="3600"/>
              <a:t>Questions 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E181-D4D0-BE14-9C8B-BCEC82765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What are the total sales revenue and quantity sold for each product category?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How do sales vary over time, and can we identify any seasonal trends or patterns?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Which branches are the top performers in terms of sales revenue and profit margin?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What is the sales performance of employees in each branch and department, and who are the top 10 sales representatives and their managers?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What are the current inventory levels of each product in each branch, and how does inventory turnover vary across different product categories and branches?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Which promotions result in the highest increase in sales revenue, and can we quantify the ROI for each promotion campaign?</a:t>
            </a:r>
          </a:p>
        </p:txBody>
      </p:sp>
    </p:spTree>
    <p:extLst>
      <p:ext uri="{BB962C8B-B14F-4D97-AF65-F5344CB8AC3E}">
        <p14:creationId xmlns:p14="http://schemas.microsoft.com/office/powerpoint/2010/main" val="24636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457</TotalTime>
  <Words>664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Wingdings</vt:lpstr>
      <vt:lpstr>Parallax</vt:lpstr>
      <vt:lpstr>Data Warehouse Project</vt:lpstr>
      <vt:lpstr>Introduction my Self</vt:lpstr>
      <vt:lpstr>Agenda </vt:lpstr>
      <vt:lpstr>Introduction </vt:lpstr>
      <vt:lpstr>Project Goals</vt:lpstr>
      <vt:lpstr>Entity-Relationship Diagram (ERD)</vt:lpstr>
      <vt:lpstr>PowerPoint Presentation</vt:lpstr>
      <vt:lpstr>Database Creation in MSSQL</vt:lpstr>
      <vt:lpstr>Business Information Questions ?</vt:lpstr>
      <vt:lpstr>Data Warehouse Design</vt:lpstr>
      <vt:lpstr>ETL Process in SSIS</vt:lpstr>
      <vt:lpstr>ETL Process in SSIS</vt:lpstr>
      <vt:lpstr>ETL Process in SSIS</vt:lpstr>
      <vt:lpstr>ETL Process in SSIS</vt:lpstr>
      <vt:lpstr>ETL Process in SSIS</vt:lpstr>
      <vt:lpstr>Date in FACT</vt:lpstr>
      <vt:lpstr>PowerPoint Presentation</vt:lpstr>
      <vt:lpstr>PowerPoint Presentation</vt:lpstr>
      <vt:lpstr>Project Timeline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 Project</dc:title>
  <dc:creator>yossefazammahfoze</dc:creator>
  <cp:lastModifiedBy>yossefazammahfoze</cp:lastModifiedBy>
  <cp:revision>12</cp:revision>
  <dcterms:created xsi:type="dcterms:W3CDTF">2024-05-21T11:23:18Z</dcterms:created>
  <dcterms:modified xsi:type="dcterms:W3CDTF">2024-05-22T16:22:56Z</dcterms:modified>
</cp:coreProperties>
</file>